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486" r:id="rId2"/>
    <p:sldId id="498" r:id="rId3"/>
    <p:sldId id="392" r:id="rId4"/>
    <p:sldId id="539" r:id="rId5"/>
    <p:sldId id="575" r:id="rId6"/>
    <p:sldId id="561" r:id="rId7"/>
    <p:sldId id="562" r:id="rId8"/>
    <p:sldId id="420" r:id="rId9"/>
    <p:sldId id="571" r:id="rId10"/>
    <p:sldId id="572" r:id="rId11"/>
    <p:sldId id="567" r:id="rId12"/>
    <p:sldId id="505" r:id="rId13"/>
    <p:sldId id="336" r:id="rId14"/>
    <p:sldId id="335" r:id="rId15"/>
    <p:sldId id="574" r:id="rId16"/>
    <p:sldId id="573" r:id="rId17"/>
    <p:sldId id="576" r:id="rId18"/>
    <p:sldId id="577" r:id="rId19"/>
    <p:sldId id="578" r:id="rId20"/>
    <p:sldId id="564" r:id="rId21"/>
    <p:sldId id="568" r:id="rId22"/>
    <p:sldId id="570" r:id="rId23"/>
    <p:sldId id="548"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40" autoAdjust="0"/>
    <p:restoredTop sz="94660"/>
  </p:normalViewPr>
  <p:slideViewPr>
    <p:cSldViewPr snapToGrid="0">
      <p:cViewPr>
        <p:scale>
          <a:sx n="72" d="100"/>
          <a:sy n="72" d="100"/>
        </p:scale>
        <p:origin x="200" y="1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8495CA2-A605-446A-AF8F-F19E1871B19A}" type="datetimeFigureOut">
              <a:rPr lang="en-MY" smtClean="0"/>
              <a:t>30/01/2026</a:t>
            </a:fld>
            <a:endParaRPr lang="en-MY"/>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4676CC1-24EC-4FE8-8273-7484FA10B615}" type="slidenum">
              <a:rPr lang="en-MY" smtClean="0"/>
              <a:t>‹#›</a:t>
            </a:fld>
            <a:endParaRPr lang="en-MY"/>
          </a:p>
        </p:txBody>
      </p:sp>
    </p:spTree>
    <p:extLst>
      <p:ext uri="{BB962C8B-B14F-4D97-AF65-F5344CB8AC3E}">
        <p14:creationId xmlns:p14="http://schemas.microsoft.com/office/powerpoint/2010/main" val="3737639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49CAFBF-FC49-4616-B751-07C8EA4EE805}" type="datetimeFigureOut">
              <a:rPr lang="en-US" smtClean="0"/>
              <a:t>1/30/26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6F68D99-6969-4022-8F7B-7716B6398FE8}" type="slidenum">
              <a:rPr lang="en-US" smtClean="0"/>
              <a:t>‹#›</a:t>
            </a:fld>
            <a:endParaRPr lang="en-US"/>
          </a:p>
        </p:txBody>
      </p:sp>
    </p:spTree>
    <p:extLst>
      <p:ext uri="{BB962C8B-B14F-4D97-AF65-F5344CB8AC3E}">
        <p14:creationId xmlns:p14="http://schemas.microsoft.com/office/powerpoint/2010/main" val="136979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ln>
        </p:spPr>
      </p:sp>
      <p:sp>
        <p:nvSpPr>
          <p:cNvPr id="37891" name="Notes Placeholder 2"/>
          <p:cNvSpPr>
            <a:spLocks noGrp="1"/>
          </p:cNvSpPr>
          <p:nvPr>
            <p:ph type="body" idx="1"/>
          </p:nvPr>
        </p:nvSpPr>
        <p:spPr bwMode="auto">
          <a:noFill/>
        </p:spPr>
        <p:txBody>
          <a:bodyPr wrap="square" numCol="1" anchor="t" anchorCtr="0" compatLnSpc="1"/>
          <a:lstStyle/>
          <a:p>
            <a:endParaRPr lang="en-US" altLang="en-US"/>
          </a:p>
        </p:txBody>
      </p:sp>
      <p:sp>
        <p:nvSpPr>
          <p:cNvPr id="37892" name="Slide Number Placeholder 3"/>
          <p:cNvSpPr>
            <a:spLocks noGrp="1"/>
          </p:cNvSpPr>
          <p:nvPr>
            <p:ph type="sldNum" sz="quarter" idx="5"/>
          </p:nvPr>
        </p:nvSpPr>
        <p:spPr bwMode="auto">
          <a:noFill/>
          <a:ln>
            <a:miter lim="800000"/>
          </a:ln>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29D04FD-05AE-409B-B851-25EF6136A75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48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52c11f8df_0_2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52c11f8df_0_21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463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52c11f8df_0_2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52c11f8df_0_21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92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A39F8C5B-10DA-A2BC-0BE2-9CF39C63D2D0}"/>
            </a:ext>
          </a:extLst>
        </p:cNvPr>
        <p:cNvGrpSpPr/>
        <p:nvPr/>
      </p:nvGrpSpPr>
      <p:grpSpPr>
        <a:xfrm>
          <a:off x="0" y="0"/>
          <a:ext cx="0" cy="0"/>
          <a:chOff x="0" y="0"/>
          <a:chExt cx="0" cy="0"/>
        </a:xfrm>
      </p:grpSpPr>
      <p:sp>
        <p:nvSpPr>
          <p:cNvPr id="109" name="Google Shape;109;g952c11f8df_0_215:notes">
            <a:extLst>
              <a:ext uri="{FF2B5EF4-FFF2-40B4-BE49-F238E27FC236}">
                <a16:creationId xmlns:a16="http://schemas.microsoft.com/office/drawing/2014/main" id="{DF437C74-B191-6D8E-0D28-2EB823C33D81}"/>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52c11f8df_0_215:notes">
            <a:extLst>
              <a:ext uri="{FF2B5EF4-FFF2-40B4-BE49-F238E27FC236}">
                <a16:creationId xmlns:a16="http://schemas.microsoft.com/office/drawing/2014/main" id="{3DC7D45B-0864-0BA2-F535-E6A0911E0D91}"/>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77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19BB9D75-B5AB-CA22-8648-2435B3BD72E6}"/>
            </a:ext>
          </a:extLst>
        </p:cNvPr>
        <p:cNvGrpSpPr/>
        <p:nvPr/>
      </p:nvGrpSpPr>
      <p:grpSpPr>
        <a:xfrm>
          <a:off x="0" y="0"/>
          <a:ext cx="0" cy="0"/>
          <a:chOff x="0" y="0"/>
          <a:chExt cx="0" cy="0"/>
        </a:xfrm>
      </p:grpSpPr>
      <p:sp>
        <p:nvSpPr>
          <p:cNvPr id="109" name="Google Shape;109;g952c11f8df_0_215:notes">
            <a:extLst>
              <a:ext uri="{FF2B5EF4-FFF2-40B4-BE49-F238E27FC236}">
                <a16:creationId xmlns:a16="http://schemas.microsoft.com/office/drawing/2014/main" id="{DF4D1EEA-779D-8F78-3789-0DF3CD812FD2}"/>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52c11f8df_0_215:notes">
            <a:extLst>
              <a:ext uri="{FF2B5EF4-FFF2-40B4-BE49-F238E27FC236}">
                <a16:creationId xmlns:a16="http://schemas.microsoft.com/office/drawing/2014/main" id="{FF135CA0-8CB7-A240-0535-F644F4EA97F3}"/>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40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1325F45-699E-196D-35E9-90E164B4981B}"/>
            </a:ext>
          </a:extLst>
        </p:cNvPr>
        <p:cNvGrpSpPr/>
        <p:nvPr/>
      </p:nvGrpSpPr>
      <p:grpSpPr>
        <a:xfrm>
          <a:off x="0" y="0"/>
          <a:ext cx="0" cy="0"/>
          <a:chOff x="0" y="0"/>
          <a:chExt cx="0" cy="0"/>
        </a:xfrm>
      </p:grpSpPr>
      <p:sp>
        <p:nvSpPr>
          <p:cNvPr id="109" name="Google Shape;109;g952c11f8df_0_215:notes">
            <a:extLst>
              <a:ext uri="{FF2B5EF4-FFF2-40B4-BE49-F238E27FC236}">
                <a16:creationId xmlns:a16="http://schemas.microsoft.com/office/drawing/2014/main" id="{202A6F2E-008B-0A0D-76CE-E3E5520EA24A}"/>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52c11f8df_0_215:notes">
            <a:extLst>
              <a:ext uri="{FF2B5EF4-FFF2-40B4-BE49-F238E27FC236}">
                <a16:creationId xmlns:a16="http://schemas.microsoft.com/office/drawing/2014/main" id="{91E0E84C-DD63-206A-50B5-8C33C80E0DBD}"/>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996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7E85DD86-0B0B-BA47-27C3-0D9FD5780242}"/>
            </a:ext>
          </a:extLst>
        </p:cNvPr>
        <p:cNvGrpSpPr/>
        <p:nvPr/>
      </p:nvGrpSpPr>
      <p:grpSpPr>
        <a:xfrm>
          <a:off x="0" y="0"/>
          <a:ext cx="0" cy="0"/>
          <a:chOff x="0" y="0"/>
          <a:chExt cx="0" cy="0"/>
        </a:xfrm>
      </p:grpSpPr>
      <p:sp>
        <p:nvSpPr>
          <p:cNvPr id="109" name="Google Shape;109;g952c11f8df_0_215:notes">
            <a:extLst>
              <a:ext uri="{FF2B5EF4-FFF2-40B4-BE49-F238E27FC236}">
                <a16:creationId xmlns:a16="http://schemas.microsoft.com/office/drawing/2014/main" id="{E80CA311-CE92-3117-301D-5BF2E5F32A54}"/>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52c11f8df_0_215:notes">
            <a:extLst>
              <a:ext uri="{FF2B5EF4-FFF2-40B4-BE49-F238E27FC236}">
                <a16:creationId xmlns:a16="http://schemas.microsoft.com/office/drawing/2014/main" id="{79970020-9329-C192-CD1A-FADF5B55A509}"/>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2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B48B9F-B94E-4BC7-A4E2-1795592E5238}" type="datetimeFigureOut">
              <a:rPr lang="en-US" smtClean="0"/>
              <a:t>1/30/26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848BB-BC42-4DBC-A41B-26834CBBE2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48B9F-B94E-4BC7-A4E2-1795592E5238}" type="datetimeFigureOut">
              <a:rPr lang="en-US" smtClean="0"/>
              <a:t>1/30/26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848BB-BC42-4DBC-A41B-26834CBBE2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48B9F-B94E-4BC7-A4E2-1795592E5238}" type="datetimeFigureOut">
              <a:rPr lang="en-US" smtClean="0"/>
              <a:t>1/30/26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848BB-BC42-4DBC-A41B-26834CBBE2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48B9F-B94E-4BC7-A4E2-1795592E5238}" type="datetimeFigureOut">
              <a:rPr lang="en-US" smtClean="0"/>
              <a:t>1/30/26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848BB-BC42-4DBC-A41B-26834CBBE2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B48B9F-B94E-4BC7-A4E2-1795592E5238}" type="datetimeFigureOut">
              <a:rPr lang="en-US" smtClean="0"/>
              <a:t>1/30/26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848BB-BC42-4DBC-A41B-26834CBBE21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B48B9F-B94E-4BC7-A4E2-1795592E5238}" type="datetimeFigureOut">
              <a:rPr lang="en-US" smtClean="0"/>
              <a:t>1/30/26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848BB-BC42-4DBC-A41B-26834CBBE2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B48B9F-B94E-4BC7-A4E2-1795592E5238}" type="datetimeFigureOut">
              <a:rPr lang="en-US" smtClean="0"/>
              <a:t>1/30/26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848BB-BC42-4DBC-A41B-26834CBBE2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B48B9F-B94E-4BC7-A4E2-1795592E5238}" type="datetimeFigureOut">
              <a:rPr lang="en-US" smtClean="0"/>
              <a:t>1/30/26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5848BB-BC42-4DBC-A41B-26834CBBE2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48B9F-B94E-4BC7-A4E2-1795592E5238}" type="datetimeFigureOut">
              <a:rPr lang="en-US" smtClean="0"/>
              <a:t>1/30/26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848BB-BC42-4DBC-A41B-26834CBBE2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B48B9F-B94E-4BC7-A4E2-1795592E5238}" type="datetimeFigureOut">
              <a:rPr lang="en-US" smtClean="0"/>
              <a:t>1/30/26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848BB-BC42-4DBC-A41B-26834CBBE2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B48B9F-B94E-4BC7-A4E2-1795592E5238}" type="datetimeFigureOut">
              <a:rPr lang="en-US" smtClean="0"/>
              <a:t>1/30/26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848BB-BC42-4DBC-A41B-26834CBBE2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48B9F-B94E-4BC7-A4E2-1795592E5238}" type="datetimeFigureOut">
              <a:rPr lang="en-US" smtClean="0"/>
              <a:t>1/30/26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848BB-BC42-4DBC-A41B-26834CBBE2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file:////Users/esiongtee/Library/Group%20Containers/UBF8T346G9.ms/WebArchiveCopyPasteTempFiles/com.microsoft.Word/cid1054326*image001.png@01DC3A9D.4E7B1D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 with a pencil laying on top"/>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 y="0"/>
            <a:ext cx="5218176" cy="6858000"/>
          </a:xfrm>
          <a:prstGeom prst="rect">
            <a:avLst/>
          </a:prstGeom>
        </p:spPr>
      </p:pic>
      <p:sp>
        <p:nvSpPr>
          <p:cNvPr id="39" name="Rectangle 38"/>
          <p:cNvSpPr>
            <a:spLocks noGrp="1" noRot="1" noChangeAspect="1" noMove="1" noResize="1" noEditPoints="1" noAdjustHandles="1" noChangeArrowheads="1" noChangeShapeType="1" noTextEdit="1"/>
          </p:cNvSpPr>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descr="A close-up of a plaque&#10;&#10;AI-generated content may be incorrect.">
            <a:extLst>
              <a:ext uri="{FF2B5EF4-FFF2-40B4-BE49-F238E27FC236}">
                <a16:creationId xmlns:a16="http://schemas.microsoft.com/office/drawing/2014/main" id="{08FEB1D0-6F52-CB88-3922-702B6F2FC667}"/>
              </a:ext>
            </a:extLst>
          </p:cNvPr>
          <p:cNvPicPr>
            <a:picLocks noChangeAspect="1"/>
          </p:cNvPicPr>
          <p:nvPr/>
        </p:nvPicPr>
        <p:blipFill>
          <a:blip r:embed="rId3">
            <a:extLst>
              <a:ext uri="{28A0092B-C50C-407E-A947-70E740481C1C}">
                <a14:useLocalDpi xmlns:a14="http://schemas.microsoft.com/office/drawing/2010/main" val="0"/>
              </a:ext>
            </a:extLst>
          </a:blip>
          <a:srcRect l="2680" t="795" r="1693" b="50960"/>
          <a:stretch/>
        </p:blipFill>
        <p:spPr>
          <a:xfrm>
            <a:off x="792480" y="426721"/>
            <a:ext cx="3998976" cy="4998720"/>
          </a:xfrm>
          <a:prstGeom prst="rect">
            <a:avLst/>
          </a:prstGeom>
        </p:spPr>
      </p:pic>
      <p:pic>
        <p:nvPicPr>
          <p:cNvPr id="12" name="Picture 11">
            <a:extLst>
              <a:ext uri="{FF2B5EF4-FFF2-40B4-BE49-F238E27FC236}">
                <a16:creationId xmlns:a16="http://schemas.microsoft.com/office/drawing/2014/main" id="{7E144746-0EF6-DE79-B524-F2A82EC28BA8}"/>
              </a:ext>
            </a:extLst>
          </p:cNvPr>
          <p:cNvPicPr>
            <a:picLocks noChangeAspect="1"/>
          </p:cNvPicPr>
          <p:nvPr/>
        </p:nvPicPr>
        <p:blipFill>
          <a:blip r:embed="rId4"/>
          <a:stretch>
            <a:fillRect/>
          </a:stretch>
        </p:blipFill>
        <p:spPr>
          <a:xfrm>
            <a:off x="5782639" y="256036"/>
            <a:ext cx="5993083" cy="3731178"/>
          </a:xfrm>
          <a:prstGeom prst="rect">
            <a:avLst/>
          </a:prstGeom>
        </p:spPr>
      </p:pic>
      <p:cxnSp>
        <p:nvCxnSpPr>
          <p:cNvPr id="14" name="Straight Connector 13">
            <a:extLst>
              <a:ext uri="{FF2B5EF4-FFF2-40B4-BE49-F238E27FC236}">
                <a16:creationId xmlns:a16="http://schemas.microsoft.com/office/drawing/2014/main" id="{FCE09679-73C6-FDD2-ED13-AA396564FF39}"/>
              </a:ext>
            </a:extLst>
          </p:cNvPr>
          <p:cNvCxnSpPr>
            <a:cxnSpLocks/>
          </p:cNvCxnSpPr>
          <p:nvPr/>
        </p:nvCxnSpPr>
        <p:spPr>
          <a:xfrm>
            <a:off x="6278880" y="4303776"/>
            <a:ext cx="5084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0661858-413C-4531-9996-2D01D22D64FA}"/>
              </a:ext>
            </a:extLst>
          </p:cNvPr>
          <p:cNvSpPr txBox="1"/>
          <p:nvPr/>
        </p:nvSpPr>
        <p:spPr>
          <a:xfrm>
            <a:off x="7988968" y="3953321"/>
            <a:ext cx="1985210" cy="369332"/>
          </a:xfrm>
          <a:prstGeom prst="rect">
            <a:avLst/>
          </a:prstGeom>
          <a:noFill/>
        </p:spPr>
        <p:txBody>
          <a:bodyPr wrap="square" rtlCol="0">
            <a:spAutoFit/>
          </a:bodyPr>
          <a:lstStyle/>
          <a:p>
            <a:r>
              <a:rPr lang="en-US" dirty="0"/>
              <a:t>30 January 2026</a:t>
            </a:r>
          </a:p>
        </p:txBody>
      </p:sp>
      <p:grpSp>
        <p:nvGrpSpPr>
          <p:cNvPr id="7" name="Group 6">
            <a:extLst>
              <a:ext uri="{FF2B5EF4-FFF2-40B4-BE49-F238E27FC236}">
                <a16:creationId xmlns:a16="http://schemas.microsoft.com/office/drawing/2014/main" id="{C5613757-6BD5-AE5E-9B7D-71EBB5F166E7}"/>
              </a:ext>
            </a:extLst>
          </p:cNvPr>
          <p:cNvGrpSpPr/>
          <p:nvPr/>
        </p:nvGrpSpPr>
        <p:grpSpPr>
          <a:xfrm>
            <a:off x="6418729" y="4564557"/>
            <a:ext cx="4662049" cy="1721767"/>
            <a:chOff x="6418729" y="4564557"/>
            <a:chExt cx="4662049" cy="1721767"/>
          </a:xfrm>
        </p:grpSpPr>
        <p:pic>
          <p:nvPicPr>
            <p:cNvPr id="9" name="Picture 8">
              <a:extLst>
                <a:ext uri="{FF2B5EF4-FFF2-40B4-BE49-F238E27FC236}">
                  <a16:creationId xmlns:a16="http://schemas.microsoft.com/office/drawing/2014/main" id="{07D92A1E-1B7C-640F-4F40-0796CAD85BC4}"/>
                </a:ext>
              </a:extLst>
            </p:cNvPr>
            <p:cNvPicPr>
              <a:picLocks noChangeAspect="1"/>
            </p:cNvPicPr>
            <p:nvPr/>
          </p:nvPicPr>
          <p:blipFill>
            <a:blip r:embed="rId5"/>
            <a:stretch>
              <a:fillRect/>
            </a:stretch>
          </p:blipFill>
          <p:spPr>
            <a:xfrm>
              <a:off x="6667235" y="4564557"/>
              <a:ext cx="4413543" cy="1721767"/>
            </a:xfrm>
            <a:prstGeom prst="rect">
              <a:avLst/>
            </a:prstGeom>
          </p:spPr>
        </p:pic>
        <p:pic>
          <p:nvPicPr>
            <p:cNvPr id="5" name="Picture 4" descr="A person wearing glasses and a pink suit&#10;&#10;AI-generated content may be incorrect.">
              <a:extLst>
                <a:ext uri="{FF2B5EF4-FFF2-40B4-BE49-F238E27FC236}">
                  <a16:creationId xmlns:a16="http://schemas.microsoft.com/office/drawing/2014/main" id="{776A8529-24AF-0CD3-4AE2-B386D6618F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8729" y="4565504"/>
              <a:ext cx="1882235" cy="1521998"/>
            </a:xfrm>
            <a:prstGeom prst="rect">
              <a:avLst/>
            </a:prstGeom>
          </p:spPr>
        </p:pic>
      </p:grpSp>
    </p:spTree>
    <p:extLst>
      <p:ext uri="{BB962C8B-B14F-4D97-AF65-F5344CB8AC3E}">
        <p14:creationId xmlns:p14="http://schemas.microsoft.com/office/powerpoint/2010/main" val="342697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DFF49-28FA-8EA3-CBF4-47257F1C730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9C7A66B-E6B3-3FC3-0C20-3B8E69CA0EB7}"/>
              </a:ext>
            </a:extLst>
          </p:cNvPr>
          <p:cNvSpPr/>
          <p:nvPr/>
        </p:nvSpPr>
        <p:spPr>
          <a:xfrm>
            <a:off x="1416682" y="1007076"/>
            <a:ext cx="7455695" cy="461665"/>
          </a:xfrm>
          <a:prstGeom prst="rect">
            <a:avLst/>
          </a:prstGeom>
        </p:spPr>
        <p:txBody>
          <a:bodyPr wrap="none">
            <a:spAutoFit/>
          </a:bodyPr>
          <a:lstStyle/>
          <a:p>
            <a:pPr>
              <a:defRPr/>
            </a:pPr>
            <a:r>
              <a:rPr lang="en-US" sz="2400" b="1" dirty="0">
                <a:latin typeface="Arial" panose="020B0604020202020204" pitchFamily="34" charset="0"/>
                <a:cs typeface="Arial" panose="020B0604020202020204" pitchFamily="34" charset="0"/>
              </a:rPr>
              <a:t>Description of AHLI PEMAKANAN /NUTRITIONIST</a:t>
            </a:r>
            <a:endParaRPr lang="en-MY" sz="2400" b="1" dirty="0">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DDCC339-03D6-8512-9829-0FC8737FECD8}"/>
              </a:ext>
            </a:extLst>
          </p:cNvPr>
          <p:cNvSpPr txBox="1"/>
          <p:nvPr/>
        </p:nvSpPr>
        <p:spPr>
          <a:xfrm>
            <a:off x="1416682" y="1952368"/>
            <a:ext cx="9692042" cy="279384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kern="1200" dirty="0">
                <a:solidFill>
                  <a:schemeClr val="dk1"/>
                </a:solidFill>
                <a:effectLst/>
                <a:latin typeface="Arial" panose="020B0604020202020204" pitchFamily="34" charset="0"/>
                <a:ea typeface="+mn-ea"/>
                <a:cs typeface="Arial" panose="020B0604020202020204" pitchFamily="34" charset="0"/>
              </a:rPr>
              <a:t>A Nutritionist </a:t>
            </a:r>
            <a:r>
              <a:rPr lang="en-US" sz="2400" kern="1200" dirty="0">
                <a:solidFill>
                  <a:schemeClr val="dk1"/>
                </a:solidFill>
                <a:effectLst/>
                <a:highlight>
                  <a:srgbClr val="FFFF00"/>
                </a:highlight>
                <a:latin typeface="Arial" panose="020B0604020202020204" pitchFamily="34" charset="0"/>
                <a:ea typeface="+mn-ea"/>
                <a:cs typeface="Arial" panose="020B0604020202020204" pitchFamily="34" charset="0"/>
              </a:rPr>
              <a:t>advocates and promotes nutritional well-being </a:t>
            </a:r>
            <a:r>
              <a:rPr lang="en-US" sz="2400" kern="1200" dirty="0">
                <a:solidFill>
                  <a:schemeClr val="dk1"/>
                </a:solidFill>
                <a:effectLst/>
                <a:latin typeface="Arial" panose="020B0604020202020204" pitchFamily="34" charset="0"/>
                <a:ea typeface="+mn-ea"/>
                <a:cs typeface="Arial" panose="020B0604020202020204" pitchFamily="34" charset="0"/>
              </a:rPr>
              <a:t>of the individual and population to </a:t>
            </a:r>
            <a:r>
              <a:rPr lang="en-US" sz="2400" kern="1200" dirty="0">
                <a:solidFill>
                  <a:schemeClr val="dk1"/>
                </a:solidFill>
                <a:effectLst/>
                <a:highlight>
                  <a:srgbClr val="FFFF00"/>
                </a:highlight>
                <a:latin typeface="Arial" panose="020B0604020202020204" pitchFamily="34" charset="0"/>
                <a:ea typeface="+mn-ea"/>
                <a:cs typeface="Arial" panose="020B0604020202020204" pitchFamily="34" charset="0"/>
              </a:rPr>
              <a:t>prevent and control nutrition-related diseases </a:t>
            </a:r>
            <a:r>
              <a:rPr lang="en-US" sz="2400" dirty="0">
                <a:solidFill>
                  <a:schemeClr val="dk1"/>
                </a:solidFill>
                <a:latin typeface="Arial" panose="020B0604020202020204" pitchFamily="34" charset="0"/>
                <a:cs typeface="Arial" panose="020B0604020202020204" pitchFamily="34" charset="0"/>
              </a:rPr>
              <a:t>through</a:t>
            </a:r>
            <a:r>
              <a:rPr lang="en-US" sz="2400" kern="1200" dirty="0">
                <a:solidFill>
                  <a:schemeClr val="dk1"/>
                </a:solidFill>
                <a:effectLst/>
                <a:latin typeface="Arial" panose="020B0604020202020204" pitchFamily="34" charset="0"/>
                <a:ea typeface="+mn-ea"/>
                <a:cs typeface="Arial" panose="020B0604020202020204" pitchFamily="34" charset="0"/>
              </a:rPr>
              <a:t> </a:t>
            </a:r>
            <a:r>
              <a:rPr lang="en-US" sz="2400" i="1" kern="1200" dirty="0">
                <a:solidFill>
                  <a:schemeClr val="dk1"/>
                </a:solidFill>
                <a:effectLst/>
                <a:latin typeface="Arial" panose="020B0604020202020204" pitchFamily="34" charset="0"/>
                <a:ea typeface="+mn-ea"/>
                <a:cs typeface="Arial" panose="020B0604020202020204" pitchFamily="34" charset="0"/>
              </a:rPr>
              <a:t>policies and regulations, promotion and education, training, assessment and monitoring of nutritional status, nutrition interventions, </a:t>
            </a:r>
            <a:r>
              <a:rPr lang="en-MY" sz="2400" i="1" kern="1200" dirty="0">
                <a:solidFill>
                  <a:schemeClr val="dk1"/>
                </a:solidFill>
                <a:effectLst/>
                <a:latin typeface="Arial" panose="020B0604020202020204" pitchFamily="34" charset="0"/>
                <a:ea typeface="+mn-ea"/>
                <a:cs typeface="Arial" panose="020B0604020202020204" pitchFamily="34" charset="0"/>
              </a:rPr>
              <a:t>consultancy, and research and development.</a:t>
            </a:r>
          </a:p>
        </p:txBody>
      </p:sp>
    </p:spTree>
    <p:extLst>
      <p:ext uri="{BB962C8B-B14F-4D97-AF65-F5344CB8AC3E}">
        <p14:creationId xmlns:p14="http://schemas.microsoft.com/office/powerpoint/2010/main" val="332333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A31D8-956E-720B-2C87-DB1C1EF118B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B4F92C0-8F30-F1E9-87DD-D936D8455A77}"/>
              </a:ext>
            </a:extLst>
          </p:cNvPr>
          <p:cNvSpPr/>
          <p:nvPr/>
        </p:nvSpPr>
        <p:spPr>
          <a:xfrm>
            <a:off x="1249979" y="978501"/>
            <a:ext cx="3926075" cy="461665"/>
          </a:xfrm>
          <a:prstGeom prst="rect">
            <a:avLst/>
          </a:prstGeom>
        </p:spPr>
        <p:txBody>
          <a:bodyPr wrap="none">
            <a:spAutoFit/>
          </a:bodyPr>
          <a:lstStyle/>
          <a:p>
            <a:pPr>
              <a:defRPr/>
            </a:pPr>
            <a:r>
              <a:rPr lang="en-US" sz="2400" b="1" dirty="0">
                <a:latin typeface="Arial" panose="020B0604020202020204" pitchFamily="34" charset="0"/>
                <a:cs typeface="Arial" panose="020B0604020202020204" pitchFamily="34" charset="0"/>
              </a:rPr>
              <a:t>Description of DIETITIAN </a:t>
            </a:r>
            <a:endParaRPr lang="en-MY" sz="2400" b="1" dirty="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1651087-7985-1E2C-4AC3-1DEB61F0B706}"/>
              </a:ext>
            </a:extLst>
          </p:cNvPr>
          <p:cNvSpPr txBox="1"/>
          <p:nvPr/>
        </p:nvSpPr>
        <p:spPr>
          <a:xfrm>
            <a:off x="1249979" y="1780918"/>
            <a:ext cx="9692042" cy="334784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dirty="0">
                <a:solidFill>
                  <a:schemeClr val="dk1"/>
                </a:solidFill>
                <a:latin typeface="Arial" panose="020B0604020202020204" pitchFamily="34" charset="0"/>
                <a:cs typeface="Arial" panose="020B0604020202020204" pitchFamily="34" charset="0"/>
              </a:rPr>
              <a:t>A Dietitian </a:t>
            </a:r>
            <a:r>
              <a:rPr lang="en-US" sz="2400" dirty="0">
                <a:solidFill>
                  <a:schemeClr val="dk1"/>
                </a:solidFill>
                <a:highlight>
                  <a:srgbClr val="FFFF00"/>
                </a:highlight>
                <a:latin typeface="Arial" panose="020B0604020202020204" pitchFamily="34" charset="0"/>
                <a:cs typeface="Arial" panose="020B0604020202020204" pitchFamily="34" charset="0"/>
              </a:rPr>
              <a:t>assesses, diagnoses and treats dietary problems using medical nutrition therapy</a:t>
            </a:r>
            <a:r>
              <a:rPr lang="en-US" sz="2400" dirty="0">
                <a:solidFill>
                  <a:schemeClr val="dk1"/>
                </a:solidFill>
                <a:latin typeface="Arial" panose="020B0604020202020204" pitchFamily="34" charset="0"/>
                <a:cs typeface="Arial" panose="020B0604020202020204" pitchFamily="34" charset="0"/>
              </a:rPr>
              <a:t>. The dietitian translates scientific information on nutrition, health and disease into practical guidance to enable individuals to obtain nutrients, make appropriate life style and food choices to </a:t>
            </a:r>
            <a:r>
              <a:rPr lang="en-US" sz="2400" dirty="0">
                <a:solidFill>
                  <a:schemeClr val="dk1"/>
                </a:solidFill>
                <a:highlight>
                  <a:srgbClr val="FFFF00"/>
                </a:highlight>
                <a:latin typeface="Arial" panose="020B0604020202020204" pitchFamily="34" charset="0"/>
                <a:cs typeface="Arial" panose="020B0604020202020204" pitchFamily="34" charset="0"/>
              </a:rPr>
              <a:t>manage disease conditions and promote health</a:t>
            </a:r>
            <a:r>
              <a:rPr lang="en-US" sz="2400" dirty="0">
                <a:solidFill>
                  <a:schemeClr val="dk1"/>
                </a:solidFill>
                <a:latin typeface="Arial" panose="020B0604020202020204" pitchFamily="34" charset="0"/>
                <a:cs typeface="Arial" panose="020B0604020202020204" pitchFamily="34" charset="0"/>
              </a:rPr>
              <a:t>; and ensures the provision of safe and nutritious foods. </a:t>
            </a:r>
          </a:p>
        </p:txBody>
      </p:sp>
    </p:spTree>
    <p:extLst>
      <p:ext uri="{BB962C8B-B14F-4D97-AF65-F5344CB8AC3E}">
        <p14:creationId xmlns:p14="http://schemas.microsoft.com/office/powerpoint/2010/main" val="20948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DDCC38FD-C07C-EF48-A6C1-921DC208C2AB}"/>
              </a:ext>
            </a:extLst>
          </p:cNvPr>
          <p:cNvSpPr>
            <a:spLocks noGrp="1"/>
          </p:cNvSpPr>
          <p:nvPr>
            <p:ph idx="1"/>
          </p:nvPr>
        </p:nvSpPr>
        <p:spPr>
          <a:xfrm>
            <a:off x="1178169" y="1028282"/>
            <a:ext cx="9835662" cy="5829718"/>
          </a:xfrm>
          <a:noFill/>
        </p:spPr>
        <p:txBody>
          <a:bodyPr lIns="90000">
            <a:noAutofit/>
          </a:bodyPr>
          <a:lstStyle/>
          <a:p>
            <a:pPr>
              <a:spcBef>
                <a:spcPts val="0"/>
              </a:spcBef>
              <a:buClr>
                <a:schemeClr val="tx1"/>
              </a:buClr>
            </a:pPr>
            <a:r>
              <a:rPr lang="en-US" sz="2400" dirty="0">
                <a:solidFill>
                  <a:schemeClr val="tx1"/>
                </a:solidFill>
                <a:latin typeface="Arial Rounded MT Bold" charset="0"/>
              </a:rPr>
              <a:t>Nutritionists should </a:t>
            </a:r>
            <a:r>
              <a:rPr lang="en-US" sz="2400" dirty="0">
                <a:solidFill>
                  <a:schemeClr val="tx1"/>
                </a:solidFill>
                <a:highlight>
                  <a:srgbClr val="FFFF00"/>
                </a:highlight>
                <a:latin typeface="Arial Rounded MT Bold" charset="0"/>
              </a:rPr>
              <a:t>play key roles </a:t>
            </a:r>
            <a:r>
              <a:rPr lang="en-US" sz="2400" dirty="0">
                <a:solidFill>
                  <a:schemeClr val="tx1"/>
                </a:solidFill>
                <a:latin typeface="Arial Rounded MT Bold" charset="0"/>
              </a:rPr>
              <a:t>in the </a:t>
            </a:r>
            <a:r>
              <a:rPr lang="en-US" sz="2400" dirty="0">
                <a:solidFill>
                  <a:schemeClr val="tx1"/>
                </a:solidFill>
                <a:highlight>
                  <a:srgbClr val="FFFF00"/>
                </a:highlight>
                <a:latin typeface="Arial Rounded MT Bold" charset="0"/>
              </a:rPr>
              <a:t>national health agenda</a:t>
            </a:r>
          </a:p>
          <a:p>
            <a:pPr lvl="1">
              <a:spcBef>
                <a:spcPts val="0"/>
              </a:spcBef>
              <a:buClr>
                <a:schemeClr val="tx1"/>
              </a:buClr>
              <a:buFont typeface="Wingdings" pitchFamily="2" charset="2"/>
              <a:buChar char="Ø"/>
            </a:pPr>
            <a:r>
              <a:rPr lang="en-US" sz="2400" dirty="0">
                <a:solidFill>
                  <a:schemeClr val="tx1"/>
                </a:solidFill>
                <a:latin typeface="Arial Rounded MT Bold" charset="0"/>
              </a:rPr>
              <a:t>can and should be involved in wide variety of </a:t>
            </a:r>
            <a:r>
              <a:rPr lang="en-US" sz="2400" dirty="0" err="1">
                <a:solidFill>
                  <a:schemeClr val="tx1"/>
                </a:solidFill>
                <a:latin typeface="Arial Rounded MT Bold" charset="0"/>
              </a:rPr>
              <a:t>programmes</a:t>
            </a:r>
            <a:r>
              <a:rPr lang="en-US" sz="2400" dirty="0">
                <a:solidFill>
                  <a:schemeClr val="tx1"/>
                </a:solidFill>
                <a:latin typeface="Arial Rounded MT Bold" charset="0"/>
              </a:rPr>
              <a:t> and activities</a:t>
            </a:r>
          </a:p>
          <a:p>
            <a:pPr lvl="1">
              <a:spcBef>
                <a:spcPts val="0"/>
              </a:spcBef>
              <a:buClr>
                <a:schemeClr val="tx1"/>
              </a:buClr>
              <a:buFont typeface="Wingdings" pitchFamily="2" charset="2"/>
              <a:buChar char="Ø"/>
            </a:pPr>
            <a:r>
              <a:rPr lang="en-US" sz="2400" dirty="0">
                <a:solidFill>
                  <a:schemeClr val="tx1"/>
                </a:solidFill>
                <a:latin typeface="Arial Rounded MT Bold" charset="0"/>
              </a:rPr>
              <a:t>in the </a:t>
            </a:r>
            <a:r>
              <a:rPr lang="en-US" sz="2400" dirty="0">
                <a:solidFill>
                  <a:schemeClr val="tx1"/>
                </a:solidFill>
                <a:highlight>
                  <a:srgbClr val="FFFF00"/>
                </a:highlight>
                <a:latin typeface="Arial Rounded MT Bold" charset="0"/>
              </a:rPr>
              <a:t>promotion of nutritional wellbeing</a:t>
            </a:r>
            <a:r>
              <a:rPr lang="en-US" sz="2400" dirty="0">
                <a:solidFill>
                  <a:schemeClr val="tx1"/>
                </a:solidFill>
                <a:latin typeface="Arial Rounded MT Bold" charset="0"/>
              </a:rPr>
              <a:t> of the population in various ways</a:t>
            </a:r>
          </a:p>
          <a:p>
            <a:pPr lvl="2">
              <a:spcBef>
                <a:spcPts val="0"/>
              </a:spcBef>
              <a:buFont typeface="Courier New" panose="02070309020205020404" pitchFamily="49" charset="0"/>
              <a:buChar char="o"/>
            </a:pPr>
            <a:r>
              <a:rPr lang="en-US" sz="2400" dirty="0">
                <a:solidFill>
                  <a:schemeClr val="tx1"/>
                </a:solidFill>
                <a:latin typeface="Arial Rounded MT Bold" charset="0"/>
              </a:rPr>
              <a:t>as well as to </a:t>
            </a:r>
            <a:r>
              <a:rPr lang="en-US" sz="2400" dirty="0">
                <a:solidFill>
                  <a:schemeClr val="tx1"/>
                </a:solidFill>
                <a:highlight>
                  <a:srgbClr val="FFFF00"/>
                </a:highlight>
                <a:latin typeface="Arial Rounded MT Bold" charset="0"/>
              </a:rPr>
              <a:t>prevent and control nutrition-related diseases</a:t>
            </a:r>
            <a:r>
              <a:rPr lang="en-US" sz="2400" dirty="0">
                <a:solidFill>
                  <a:schemeClr val="tx1"/>
                </a:solidFill>
                <a:latin typeface="Arial Rounded MT Bold" charset="0"/>
              </a:rPr>
              <a:t> of various identified target groups</a:t>
            </a:r>
          </a:p>
          <a:p>
            <a:pPr>
              <a:spcBef>
                <a:spcPts val="0"/>
              </a:spcBef>
            </a:pPr>
            <a:endParaRPr lang="en-US" sz="2400" dirty="0">
              <a:solidFill>
                <a:schemeClr val="tx1"/>
              </a:solidFill>
              <a:latin typeface="Arial Rounded MT Bold" charset="0"/>
            </a:endParaRPr>
          </a:p>
          <a:p>
            <a:pPr>
              <a:spcBef>
                <a:spcPts val="0"/>
              </a:spcBef>
              <a:buClr>
                <a:schemeClr val="tx1"/>
              </a:buClr>
            </a:pPr>
            <a:r>
              <a:rPr lang="en-US" sz="2400" dirty="0">
                <a:solidFill>
                  <a:schemeClr val="tx1"/>
                </a:solidFill>
                <a:latin typeface="Arial Rounded MT Bold" charset="0"/>
              </a:rPr>
              <a:t>Nutritionists can be involved in </a:t>
            </a:r>
            <a:r>
              <a:rPr lang="en-US" sz="2400" dirty="0">
                <a:solidFill>
                  <a:schemeClr val="tx1"/>
                </a:solidFill>
                <a:highlight>
                  <a:srgbClr val="FFFF00"/>
                </a:highlight>
                <a:latin typeface="Arial Rounded MT Bold" charset="0"/>
              </a:rPr>
              <a:t>various settings </a:t>
            </a:r>
            <a:r>
              <a:rPr lang="en-US" sz="2400" dirty="0">
                <a:solidFill>
                  <a:schemeClr val="tx1"/>
                </a:solidFill>
                <a:latin typeface="Arial Rounded MT Bold" charset="0"/>
              </a:rPr>
              <a:t>– </a:t>
            </a:r>
          </a:p>
          <a:p>
            <a:pPr lvl="1">
              <a:spcBef>
                <a:spcPts val="0"/>
              </a:spcBef>
              <a:buClr>
                <a:schemeClr val="tx1"/>
              </a:buClr>
              <a:buFont typeface="Wingdings" pitchFamily="2" charset="2"/>
              <a:buChar char="Ø"/>
            </a:pPr>
            <a:r>
              <a:rPr lang="en-US" sz="2400" dirty="0">
                <a:solidFill>
                  <a:schemeClr val="tx1"/>
                </a:solidFill>
                <a:latin typeface="Arial Rounded MT Bold" charset="0"/>
              </a:rPr>
              <a:t>community, academia, research </a:t>
            </a:r>
            <a:r>
              <a:rPr lang="en-US" sz="2400" dirty="0" err="1">
                <a:solidFill>
                  <a:schemeClr val="tx1"/>
                </a:solidFill>
                <a:latin typeface="Arial Rounded MT Bold" charset="0"/>
              </a:rPr>
              <a:t>organisations</a:t>
            </a:r>
            <a:r>
              <a:rPr lang="en-US" sz="2400" dirty="0">
                <a:solidFill>
                  <a:schemeClr val="tx1"/>
                </a:solidFill>
                <a:latin typeface="Arial Rounded MT Bold" charset="0"/>
              </a:rPr>
              <a:t>, corporate sector, professional bodies ….</a:t>
            </a:r>
          </a:p>
          <a:p>
            <a:pPr>
              <a:spcBef>
                <a:spcPts val="0"/>
              </a:spcBef>
              <a:buClr>
                <a:schemeClr val="tx1"/>
              </a:buClr>
            </a:pPr>
            <a:r>
              <a:rPr lang="en-US" sz="2400" dirty="0">
                <a:solidFill>
                  <a:schemeClr val="tx1"/>
                </a:solidFill>
                <a:latin typeface="Arial Rounded MT Bold" charset="0"/>
              </a:rPr>
              <a:t>in one or more of the </a:t>
            </a:r>
            <a:r>
              <a:rPr lang="en-US" sz="2400" dirty="0">
                <a:solidFill>
                  <a:schemeClr val="tx1"/>
                </a:solidFill>
                <a:highlight>
                  <a:srgbClr val="FFFF00"/>
                </a:highlight>
                <a:latin typeface="Arial Rounded MT Bold" charset="0"/>
              </a:rPr>
              <a:t>following scopes of practice</a:t>
            </a:r>
          </a:p>
          <a:p>
            <a:pPr lvl="1">
              <a:spcBef>
                <a:spcPts val="0"/>
              </a:spcBef>
              <a:buClr>
                <a:schemeClr val="tx1"/>
              </a:buClr>
              <a:buFont typeface="Wingdings" pitchFamily="2" charset="2"/>
              <a:buChar char="Ø"/>
            </a:pPr>
            <a:r>
              <a:rPr lang="en-US" sz="2400" dirty="0">
                <a:solidFill>
                  <a:schemeClr val="tx1"/>
                </a:solidFill>
                <a:latin typeface="Arial Rounded MT Bold" charset="0"/>
              </a:rPr>
              <a:t>to </a:t>
            </a:r>
            <a:r>
              <a:rPr lang="en-US" sz="2400" dirty="0">
                <a:solidFill>
                  <a:schemeClr val="tx1"/>
                </a:solidFill>
                <a:highlight>
                  <a:srgbClr val="FFFF00"/>
                </a:highlight>
                <a:latin typeface="Arial Rounded MT Bold" charset="0"/>
              </a:rPr>
              <a:t>contribute to the national health agenda</a:t>
            </a:r>
          </a:p>
          <a:p>
            <a:pPr>
              <a:spcBef>
                <a:spcPts val="0"/>
              </a:spcBef>
            </a:pPr>
            <a:endParaRPr lang="en-US" sz="2400" dirty="0">
              <a:solidFill>
                <a:schemeClr val="tx1"/>
              </a:solidFill>
              <a:latin typeface="Arial Rounded MT Bold" charset="0"/>
            </a:endParaRPr>
          </a:p>
        </p:txBody>
      </p:sp>
      <p:sp>
        <p:nvSpPr>
          <p:cNvPr id="3" name="Slide Number Placeholder 5">
            <a:extLst>
              <a:ext uri="{FF2B5EF4-FFF2-40B4-BE49-F238E27FC236}">
                <a16:creationId xmlns:a16="http://schemas.microsoft.com/office/drawing/2014/main" id="{FDA34E1D-0BA2-9E2E-8ADE-8A696EFC1EC8}"/>
              </a:ext>
            </a:extLst>
          </p:cNvPr>
          <p:cNvSpPr txBox="1">
            <a:spLocks/>
          </p:cNvSpPr>
          <p:nvPr/>
        </p:nvSpPr>
        <p:spPr bwMode="auto">
          <a:xfrm>
            <a:off x="176219" y="6138715"/>
            <a:ext cx="77976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3000" kern="1200">
                <a:solidFill>
                  <a:schemeClr val="tx1"/>
                </a:solidFill>
                <a:latin typeface="Arial" charset="0"/>
                <a:ea typeface="ＭＳ Ｐゴシック" charset="-128"/>
                <a:cs typeface="+mn-cs"/>
              </a:defRPr>
            </a:lvl1pPr>
            <a:lvl2pPr marL="742950" indent="-285750" algn="l" defTabSz="457200" rtl="0" eaLnBrk="1" latinLnBrk="0" hangingPunct="1">
              <a:defRPr sz="3000" kern="1200">
                <a:solidFill>
                  <a:schemeClr val="tx1"/>
                </a:solidFill>
                <a:latin typeface="Arial" charset="0"/>
                <a:ea typeface="ＭＳ Ｐゴシック" charset="-128"/>
                <a:cs typeface="+mn-cs"/>
              </a:defRPr>
            </a:lvl2pPr>
            <a:lvl3pPr marL="1143000" indent="-228600" algn="l" defTabSz="457200" rtl="0" eaLnBrk="1" latinLnBrk="0" hangingPunct="1">
              <a:defRPr sz="3000" kern="1200">
                <a:solidFill>
                  <a:schemeClr val="tx1"/>
                </a:solidFill>
                <a:latin typeface="Arial" charset="0"/>
                <a:ea typeface="ＭＳ Ｐゴシック" charset="-128"/>
                <a:cs typeface="+mn-cs"/>
              </a:defRPr>
            </a:lvl3pPr>
            <a:lvl4pPr marL="1600200" indent="-228600" algn="l" defTabSz="457200" rtl="0" eaLnBrk="1" latinLnBrk="0" hangingPunct="1">
              <a:defRPr sz="3000" kern="1200">
                <a:solidFill>
                  <a:schemeClr val="tx1"/>
                </a:solidFill>
                <a:latin typeface="Arial" charset="0"/>
                <a:ea typeface="ＭＳ Ｐゴシック" charset="-128"/>
                <a:cs typeface="+mn-cs"/>
              </a:defRPr>
            </a:lvl4pPr>
            <a:lvl5pPr marL="2057400" indent="-228600" algn="l" defTabSz="457200" rtl="0" eaLnBrk="1" latinLnBrk="0" hangingPunct="1">
              <a:defRPr sz="3000" kern="1200">
                <a:solidFill>
                  <a:schemeClr val="tx1"/>
                </a:solidFill>
                <a:latin typeface="Arial" charset="0"/>
                <a:ea typeface="ＭＳ Ｐゴシック" charset="-128"/>
                <a:cs typeface="+mn-cs"/>
              </a:defRPr>
            </a:lvl5pPr>
            <a:lvl6pPr marL="2514600" indent="-228600" algn="l" defTabSz="457200" rtl="0" eaLnBrk="0" fontAlgn="base" latinLnBrk="0" hangingPunct="0">
              <a:spcBef>
                <a:spcPct val="0"/>
              </a:spcBef>
              <a:spcAft>
                <a:spcPct val="0"/>
              </a:spcAft>
              <a:defRPr sz="3000" kern="1200">
                <a:solidFill>
                  <a:schemeClr val="tx1"/>
                </a:solidFill>
                <a:latin typeface="Arial" charset="0"/>
                <a:ea typeface="ＭＳ Ｐゴシック" charset="-128"/>
                <a:cs typeface="+mn-cs"/>
              </a:defRPr>
            </a:lvl6pPr>
            <a:lvl7pPr marL="2971800" indent="-228600" algn="l" defTabSz="457200" rtl="0" eaLnBrk="0" fontAlgn="base" latinLnBrk="0" hangingPunct="0">
              <a:spcBef>
                <a:spcPct val="0"/>
              </a:spcBef>
              <a:spcAft>
                <a:spcPct val="0"/>
              </a:spcAft>
              <a:defRPr sz="3000" kern="1200">
                <a:solidFill>
                  <a:schemeClr val="tx1"/>
                </a:solidFill>
                <a:latin typeface="Arial" charset="0"/>
                <a:ea typeface="ＭＳ Ｐゴシック" charset="-128"/>
                <a:cs typeface="+mn-cs"/>
              </a:defRPr>
            </a:lvl7pPr>
            <a:lvl8pPr marL="3429000" indent="-228600" algn="l" defTabSz="457200" rtl="0" eaLnBrk="0" fontAlgn="base" latinLnBrk="0" hangingPunct="0">
              <a:spcBef>
                <a:spcPct val="0"/>
              </a:spcBef>
              <a:spcAft>
                <a:spcPct val="0"/>
              </a:spcAft>
              <a:defRPr sz="3000" kern="1200">
                <a:solidFill>
                  <a:schemeClr val="tx1"/>
                </a:solidFill>
                <a:latin typeface="Arial" charset="0"/>
                <a:ea typeface="ＭＳ Ｐゴシック" charset="-128"/>
                <a:cs typeface="+mn-cs"/>
              </a:defRPr>
            </a:lvl8pPr>
            <a:lvl9pPr marL="3886200" indent="-228600" algn="l" defTabSz="457200" rtl="0" eaLnBrk="0" fontAlgn="base" latinLnBrk="0" hangingPunct="0">
              <a:spcBef>
                <a:spcPct val="0"/>
              </a:spcBef>
              <a:spcAft>
                <a:spcPct val="0"/>
              </a:spcAft>
              <a:defRPr sz="3000" kern="1200">
                <a:solidFill>
                  <a:schemeClr val="tx1"/>
                </a:solidFill>
                <a:latin typeface="Arial" charset="0"/>
                <a:ea typeface="ＭＳ Ｐゴシック" charset="-128"/>
                <a:cs typeface="+mn-cs"/>
              </a:defRPr>
            </a:lvl9pPr>
          </a:lstStyle>
          <a:p>
            <a:fld id="{F023E8CC-228D-264A-80E6-1077EDFE26D3}" type="slidenum">
              <a:rPr lang="en-GB" altLang="en-US" sz="1400" smtClean="0">
                <a:solidFill>
                  <a:schemeClr val="bg1"/>
                </a:solidFill>
              </a:rPr>
              <a:pPr/>
              <a:t>12</a:t>
            </a:fld>
            <a:endParaRPr lang="en-GB" altLang="en-US" sz="1400" dirty="0">
              <a:solidFill>
                <a:schemeClr val="bg1"/>
              </a:solidFill>
            </a:endParaRPr>
          </a:p>
        </p:txBody>
      </p:sp>
    </p:spTree>
    <p:extLst>
      <p:ext uri="{BB962C8B-B14F-4D97-AF65-F5344CB8AC3E}">
        <p14:creationId xmlns:p14="http://schemas.microsoft.com/office/powerpoint/2010/main" val="417957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52" name="Google Shape;152;p17"/>
          <p:cNvSpPr/>
          <p:nvPr/>
        </p:nvSpPr>
        <p:spPr>
          <a:xfrm>
            <a:off x="5954040" y="3113369"/>
            <a:ext cx="45719" cy="49440"/>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153;p17"/>
          <p:cNvSpPr/>
          <p:nvPr/>
        </p:nvSpPr>
        <p:spPr>
          <a:xfrm>
            <a:off x="6067357" y="3113369"/>
            <a:ext cx="45719" cy="49440"/>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0" name="Group 9">
            <a:extLst>
              <a:ext uri="{FF2B5EF4-FFF2-40B4-BE49-F238E27FC236}">
                <a16:creationId xmlns:a16="http://schemas.microsoft.com/office/drawing/2014/main" id="{2A3ABFB0-A40B-7D3B-7DE1-3A0E51389BF1}"/>
              </a:ext>
            </a:extLst>
          </p:cNvPr>
          <p:cNvGrpSpPr/>
          <p:nvPr/>
        </p:nvGrpSpPr>
        <p:grpSpPr>
          <a:xfrm>
            <a:off x="6703634" y="5315532"/>
            <a:ext cx="4653462" cy="1313868"/>
            <a:chOff x="6703634" y="5315532"/>
            <a:chExt cx="4653462" cy="1313868"/>
          </a:xfrm>
        </p:grpSpPr>
        <p:sp>
          <p:nvSpPr>
            <p:cNvPr id="64" name="Content Placeholder 2">
              <a:extLst>
                <a:ext uri="{FF2B5EF4-FFF2-40B4-BE49-F238E27FC236}">
                  <a16:creationId xmlns:a16="http://schemas.microsoft.com/office/drawing/2014/main" id="{49989BFA-3049-3E4C-B540-F8A8DC844C18}"/>
                </a:ext>
              </a:extLst>
            </p:cNvPr>
            <p:cNvSpPr txBox="1">
              <a:spLocks/>
            </p:cNvSpPr>
            <p:nvPr/>
          </p:nvSpPr>
          <p:spPr>
            <a:xfrm>
              <a:off x="8297973" y="5481333"/>
              <a:ext cx="3059123" cy="923330"/>
            </a:xfrm>
            <a:prstGeom prst="rect">
              <a:avLst/>
            </a:prstGeom>
          </p:spPr>
          <p:txBody>
            <a:bodyPr wrap="square">
              <a:spAutoFit/>
            </a:bodyPr>
            <a:lstStyle>
              <a:defPPr>
                <a:defRPr lang="en-US"/>
              </a:defPPr>
              <a:lvl1pPr marL="238125" indent="-238125">
                <a:spcBef>
                  <a:spcPct val="20000"/>
                </a:spcBef>
                <a:defRPr>
                  <a:solidFill>
                    <a:sysClr val="windowText" lastClr="000000"/>
                  </a:solidFill>
                  <a:latin typeface="Calibri"/>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7. 	</a:t>
              </a:r>
              <a:r>
                <a:rPr lang="en-US" dirty="0"/>
                <a:t>Undertake capacity building in nutrition through education and training.</a:t>
              </a:r>
            </a:p>
          </p:txBody>
        </p:sp>
        <p:grpSp>
          <p:nvGrpSpPr>
            <p:cNvPr id="65" name="Google Shape;184;p17"/>
            <p:cNvGrpSpPr/>
            <p:nvPr/>
          </p:nvGrpSpPr>
          <p:grpSpPr>
            <a:xfrm>
              <a:off x="6703634" y="5315532"/>
              <a:ext cx="1602167" cy="1313868"/>
              <a:chOff x="3212879" y="2791400"/>
              <a:chExt cx="1020494" cy="883743"/>
            </a:xfrm>
          </p:grpSpPr>
          <p:sp>
            <p:nvSpPr>
              <p:cNvPr id="66" name="Google Shape;185;p17"/>
              <p:cNvSpPr/>
              <p:nvPr/>
            </p:nvSpPr>
            <p:spPr>
              <a:xfrm>
                <a:off x="3212879" y="2791400"/>
                <a:ext cx="1020494" cy="883743"/>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noFill/>
              <a:ln w="9525" cap="flat" cmpd="sng">
                <a:solidFill>
                  <a:srgbClr val="F3500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 name="Google Shape;186;p17"/>
              <p:cNvSpPr/>
              <p:nvPr/>
            </p:nvSpPr>
            <p:spPr>
              <a:xfrm>
                <a:off x="3287576" y="2856087"/>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F3500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68" name="Google Shape;187;p17"/>
              <p:cNvGrpSpPr/>
              <p:nvPr/>
            </p:nvGrpSpPr>
            <p:grpSpPr>
              <a:xfrm>
                <a:off x="3563943" y="3073906"/>
                <a:ext cx="318367" cy="318731"/>
                <a:chOff x="3725461" y="2444712"/>
                <a:chExt cx="334279" cy="334661"/>
              </a:xfrm>
            </p:grpSpPr>
            <p:sp>
              <p:nvSpPr>
                <p:cNvPr id="69" name="Google Shape;188;p17"/>
                <p:cNvSpPr/>
                <p:nvPr/>
              </p:nvSpPr>
              <p:spPr>
                <a:xfrm>
                  <a:off x="3939200" y="2554239"/>
                  <a:ext cx="53092" cy="53092"/>
                </a:xfrm>
                <a:custGeom>
                  <a:avLst/>
                  <a:gdLst/>
                  <a:ahLst/>
                  <a:cxnLst/>
                  <a:rect l="l" t="t" r="r" b="b"/>
                  <a:pathLst>
                    <a:path w="1668" h="1668" extrusionOk="0">
                      <a:moveTo>
                        <a:pt x="834" y="334"/>
                      </a:moveTo>
                      <a:cubicBezTo>
                        <a:pt x="1108" y="334"/>
                        <a:pt x="1334" y="548"/>
                        <a:pt x="1334" y="834"/>
                      </a:cubicBezTo>
                      <a:cubicBezTo>
                        <a:pt x="1334" y="1119"/>
                        <a:pt x="1108" y="1346"/>
                        <a:pt x="834" y="1346"/>
                      </a:cubicBezTo>
                      <a:cubicBezTo>
                        <a:pt x="548" y="1346"/>
                        <a:pt x="322" y="1119"/>
                        <a:pt x="322" y="834"/>
                      </a:cubicBezTo>
                      <a:cubicBezTo>
                        <a:pt x="322" y="548"/>
                        <a:pt x="548" y="334"/>
                        <a:pt x="834" y="334"/>
                      </a:cubicBezTo>
                      <a:close/>
                      <a:moveTo>
                        <a:pt x="834" y="0"/>
                      </a:moveTo>
                      <a:cubicBezTo>
                        <a:pt x="370" y="0"/>
                        <a:pt x="0" y="369"/>
                        <a:pt x="0" y="834"/>
                      </a:cubicBezTo>
                      <a:cubicBezTo>
                        <a:pt x="0" y="1298"/>
                        <a:pt x="370" y="1667"/>
                        <a:pt x="834" y="1667"/>
                      </a:cubicBezTo>
                      <a:cubicBezTo>
                        <a:pt x="1286" y="1667"/>
                        <a:pt x="1667" y="1298"/>
                        <a:pt x="1667" y="834"/>
                      </a:cubicBezTo>
                      <a:cubicBezTo>
                        <a:pt x="1667" y="369"/>
                        <a:pt x="1286" y="0"/>
                        <a:pt x="83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 name="Google Shape;189;p17"/>
                <p:cNvSpPr/>
                <p:nvPr/>
              </p:nvSpPr>
              <p:spPr>
                <a:xfrm>
                  <a:off x="3941078" y="2618281"/>
                  <a:ext cx="68625" cy="49305"/>
                </a:xfrm>
                <a:custGeom>
                  <a:avLst/>
                  <a:gdLst/>
                  <a:ahLst/>
                  <a:cxnLst/>
                  <a:rect l="l" t="t" r="r" b="b"/>
                  <a:pathLst>
                    <a:path w="2156" h="1549" extrusionOk="0">
                      <a:moveTo>
                        <a:pt x="775" y="0"/>
                      </a:moveTo>
                      <a:cubicBezTo>
                        <a:pt x="549" y="0"/>
                        <a:pt x="311" y="60"/>
                        <a:pt x="120" y="167"/>
                      </a:cubicBezTo>
                      <a:cubicBezTo>
                        <a:pt x="37" y="203"/>
                        <a:pt x="1" y="310"/>
                        <a:pt x="37" y="381"/>
                      </a:cubicBezTo>
                      <a:cubicBezTo>
                        <a:pt x="72" y="443"/>
                        <a:pt x="140" y="479"/>
                        <a:pt x="201" y="479"/>
                      </a:cubicBezTo>
                      <a:cubicBezTo>
                        <a:pt x="223" y="479"/>
                        <a:pt x="244" y="474"/>
                        <a:pt x="263" y="465"/>
                      </a:cubicBezTo>
                      <a:cubicBezTo>
                        <a:pt x="418" y="381"/>
                        <a:pt x="596" y="346"/>
                        <a:pt x="751" y="346"/>
                      </a:cubicBezTo>
                      <a:cubicBezTo>
                        <a:pt x="1275" y="346"/>
                        <a:pt x="1704" y="727"/>
                        <a:pt x="1799" y="1215"/>
                      </a:cubicBezTo>
                      <a:lnTo>
                        <a:pt x="751" y="1215"/>
                      </a:lnTo>
                      <a:cubicBezTo>
                        <a:pt x="668" y="1215"/>
                        <a:pt x="584" y="1298"/>
                        <a:pt x="584" y="1382"/>
                      </a:cubicBezTo>
                      <a:cubicBezTo>
                        <a:pt x="584" y="1477"/>
                        <a:pt x="668" y="1548"/>
                        <a:pt x="751" y="1548"/>
                      </a:cubicBezTo>
                      <a:lnTo>
                        <a:pt x="1977" y="1548"/>
                      </a:lnTo>
                      <a:cubicBezTo>
                        <a:pt x="2061" y="1548"/>
                        <a:pt x="2144" y="1477"/>
                        <a:pt x="2144" y="1382"/>
                      </a:cubicBezTo>
                      <a:cubicBezTo>
                        <a:pt x="2156" y="620"/>
                        <a:pt x="1525" y="0"/>
                        <a:pt x="77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190;p17"/>
                <p:cNvSpPr/>
                <p:nvPr/>
              </p:nvSpPr>
              <p:spPr>
                <a:xfrm>
                  <a:off x="3775116" y="2618281"/>
                  <a:ext cx="68625" cy="49305"/>
                </a:xfrm>
                <a:custGeom>
                  <a:avLst/>
                  <a:gdLst/>
                  <a:ahLst/>
                  <a:cxnLst/>
                  <a:rect l="l" t="t" r="r" b="b"/>
                  <a:pathLst>
                    <a:path w="2156" h="1549" extrusionOk="0">
                      <a:moveTo>
                        <a:pt x="1381" y="0"/>
                      </a:moveTo>
                      <a:cubicBezTo>
                        <a:pt x="631" y="0"/>
                        <a:pt x="0" y="620"/>
                        <a:pt x="0" y="1382"/>
                      </a:cubicBezTo>
                      <a:cubicBezTo>
                        <a:pt x="0" y="1477"/>
                        <a:pt x="71" y="1548"/>
                        <a:pt x="167" y="1548"/>
                      </a:cubicBezTo>
                      <a:lnTo>
                        <a:pt x="1405" y="1548"/>
                      </a:lnTo>
                      <a:cubicBezTo>
                        <a:pt x="1488" y="1548"/>
                        <a:pt x="1560" y="1477"/>
                        <a:pt x="1560" y="1382"/>
                      </a:cubicBezTo>
                      <a:cubicBezTo>
                        <a:pt x="1560" y="1298"/>
                        <a:pt x="1500" y="1215"/>
                        <a:pt x="1417" y="1215"/>
                      </a:cubicBezTo>
                      <a:lnTo>
                        <a:pt x="357" y="1215"/>
                      </a:lnTo>
                      <a:cubicBezTo>
                        <a:pt x="429" y="715"/>
                        <a:pt x="881" y="346"/>
                        <a:pt x="1405" y="346"/>
                      </a:cubicBezTo>
                      <a:cubicBezTo>
                        <a:pt x="1584" y="346"/>
                        <a:pt x="1738" y="381"/>
                        <a:pt x="1893" y="465"/>
                      </a:cubicBezTo>
                      <a:cubicBezTo>
                        <a:pt x="1914" y="475"/>
                        <a:pt x="1938" y="481"/>
                        <a:pt x="1962" y="481"/>
                      </a:cubicBezTo>
                      <a:cubicBezTo>
                        <a:pt x="2022" y="481"/>
                        <a:pt x="2086" y="449"/>
                        <a:pt x="2119" y="381"/>
                      </a:cubicBezTo>
                      <a:cubicBezTo>
                        <a:pt x="2155" y="310"/>
                        <a:pt x="2131" y="203"/>
                        <a:pt x="2036" y="167"/>
                      </a:cubicBezTo>
                      <a:cubicBezTo>
                        <a:pt x="1846" y="60"/>
                        <a:pt x="1607" y="0"/>
                        <a:pt x="138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 name="Google Shape;191;p17"/>
                <p:cNvSpPr/>
                <p:nvPr/>
              </p:nvSpPr>
              <p:spPr>
                <a:xfrm>
                  <a:off x="3793291" y="2554239"/>
                  <a:ext cx="53092" cy="53092"/>
                </a:xfrm>
                <a:custGeom>
                  <a:avLst/>
                  <a:gdLst/>
                  <a:ahLst/>
                  <a:cxnLst/>
                  <a:rect l="l" t="t" r="r" b="b"/>
                  <a:pathLst>
                    <a:path w="1668" h="1668" extrusionOk="0">
                      <a:moveTo>
                        <a:pt x="834" y="334"/>
                      </a:moveTo>
                      <a:cubicBezTo>
                        <a:pt x="1108" y="334"/>
                        <a:pt x="1334" y="548"/>
                        <a:pt x="1334" y="834"/>
                      </a:cubicBezTo>
                      <a:cubicBezTo>
                        <a:pt x="1334" y="1119"/>
                        <a:pt x="1108" y="1346"/>
                        <a:pt x="834" y="1346"/>
                      </a:cubicBezTo>
                      <a:cubicBezTo>
                        <a:pt x="548" y="1346"/>
                        <a:pt x="322" y="1119"/>
                        <a:pt x="322" y="834"/>
                      </a:cubicBezTo>
                      <a:cubicBezTo>
                        <a:pt x="322" y="548"/>
                        <a:pt x="560" y="334"/>
                        <a:pt x="834" y="334"/>
                      </a:cubicBezTo>
                      <a:close/>
                      <a:moveTo>
                        <a:pt x="834" y="0"/>
                      </a:moveTo>
                      <a:cubicBezTo>
                        <a:pt x="370" y="0"/>
                        <a:pt x="1" y="369"/>
                        <a:pt x="1" y="834"/>
                      </a:cubicBezTo>
                      <a:cubicBezTo>
                        <a:pt x="1" y="1298"/>
                        <a:pt x="370" y="1667"/>
                        <a:pt x="834" y="1667"/>
                      </a:cubicBezTo>
                      <a:cubicBezTo>
                        <a:pt x="1286" y="1667"/>
                        <a:pt x="1667" y="1298"/>
                        <a:pt x="1667" y="834"/>
                      </a:cubicBezTo>
                      <a:cubicBezTo>
                        <a:pt x="1667" y="369"/>
                        <a:pt x="1286" y="0"/>
                        <a:pt x="83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 name="Google Shape;192;p17"/>
                <p:cNvSpPr/>
                <p:nvPr/>
              </p:nvSpPr>
              <p:spPr>
                <a:xfrm>
                  <a:off x="3858097" y="2540584"/>
                  <a:ext cx="69007" cy="69007"/>
                </a:xfrm>
                <a:custGeom>
                  <a:avLst/>
                  <a:gdLst/>
                  <a:ahLst/>
                  <a:cxnLst/>
                  <a:rect l="l" t="t" r="r" b="b"/>
                  <a:pathLst>
                    <a:path w="2168" h="2168" extrusionOk="0">
                      <a:moveTo>
                        <a:pt x="1084" y="346"/>
                      </a:moveTo>
                      <a:cubicBezTo>
                        <a:pt x="1501" y="346"/>
                        <a:pt x="1834" y="667"/>
                        <a:pt x="1834" y="1084"/>
                      </a:cubicBezTo>
                      <a:cubicBezTo>
                        <a:pt x="1834" y="1501"/>
                        <a:pt x="1501" y="1834"/>
                        <a:pt x="1084" y="1834"/>
                      </a:cubicBezTo>
                      <a:cubicBezTo>
                        <a:pt x="667" y="1834"/>
                        <a:pt x="346" y="1501"/>
                        <a:pt x="346" y="1084"/>
                      </a:cubicBezTo>
                      <a:cubicBezTo>
                        <a:pt x="346" y="667"/>
                        <a:pt x="667" y="346"/>
                        <a:pt x="1084" y="346"/>
                      </a:cubicBezTo>
                      <a:close/>
                      <a:moveTo>
                        <a:pt x="1084" y="1"/>
                      </a:moveTo>
                      <a:cubicBezTo>
                        <a:pt x="489" y="1"/>
                        <a:pt x="1" y="489"/>
                        <a:pt x="1" y="1084"/>
                      </a:cubicBezTo>
                      <a:cubicBezTo>
                        <a:pt x="1" y="1679"/>
                        <a:pt x="489" y="2168"/>
                        <a:pt x="1084" y="2168"/>
                      </a:cubicBezTo>
                      <a:cubicBezTo>
                        <a:pt x="1679" y="2168"/>
                        <a:pt x="2167" y="1679"/>
                        <a:pt x="2167" y="1084"/>
                      </a:cubicBezTo>
                      <a:cubicBezTo>
                        <a:pt x="2167" y="489"/>
                        <a:pt x="1679" y="1"/>
                        <a:pt x="108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193;p17"/>
                <p:cNvSpPr/>
                <p:nvPr/>
              </p:nvSpPr>
              <p:spPr>
                <a:xfrm>
                  <a:off x="3834224" y="2620159"/>
                  <a:ext cx="116752" cy="63342"/>
                </a:xfrm>
                <a:custGeom>
                  <a:avLst/>
                  <a:gdLst/>
                  <a:ahLst/>
                  <a:cxnLst/>
                  <a:rect l="l" t="t" r="r" b="b"/>
                  <a:pathLst>
                    <a:path w="3668" h="1990" extrusionOk="0">
                      <a:moveTo>
                        <a:pt x="1834" y="322"/>
                      </a:moveTo>
                      <a:cubicBezTo>
                        <a:pt x="2596" y="322"/>
                        <a:pt x="3239" y="906"/>
                        <a:pt x="3310" y="1656"/>
                      </a:cubicBezTo>
                      <a:lnTo>
                        <a:pt x="358" y="1656"/>
                      </a:lnTo>
                      <a:cubicBezTo>
                        <a:pt x="453" y="906"/>
                        <a:pt x="1072" y="322"/>
                        <a:pt x="1834" y="322"/>
                      </a:cubicBezTo>
                      <a:close/>
                      <a:moveTo>
                        <a:pt x="1834" y="1"/>
                      </a:moveTo>
                      <a:cubicBezTo>
                        <a:pt x="822" y="1"/>
                        <a:pt x="0" y="823"/>
                        <a:pt x="0" y="1835"/>
                      </a:cubicBezTo>
                      <a:cubicBezTo>
                        <a:pt x="0" y="1918"/>
                        <a:pt x="84" y="1989"/>
                        <a:pt x="167" y="1989"/>
                      </a:cubicBezTo>
                      <a:lnTo>
                        <a:pt x="3489" y="1989"/>
                      </a:lnTo>
                      <a:cubicBezTo>
                        <a:pt x="3572" y="1989"/>
                        <a:pt x="3656" y="1918"/>
                        <a:pt x="3656" y="1835"/>
                      </a:cubicBezTo>
                      <a:cubicBezTo>
                        <a:pt x="3668" y="823"/>
                        <a:pt x="2846" y="1"/>
                        <a:pt x="183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194;p17"/>
                <p:cNvSpPr/>
                <p:nvPr/>
              </p:nvSpPr>
              <p:spPr>
                <a:xfrm>
                  <a:off x="3725461" y="2444712"/>
                  <a:ext cx="334279" cy="334661"/>
                </a:xfrm>
                <a:custGeom>
                  <a:avLst/>
                  <a:gdLst/>
                  <a:ahLst/>
                  <a:cxnLst/>
                  <a:rect l="l" t="t" r="r" b="b"/>
                  <a:pathLst>
                    <a:path w="10502" h="10514" extrusionOk="0">
                      <a:moveTo>
                        <a:pt x="5418" y="905"/>
                      </a:moveTo>
                      <a:cubicBezTo>
                        <a:pt x="7680" y="1001"/>
                        <a:pt x="9513" y="2834"/>
                        <a:pt x="9597" y="5096"/>
                      </a:cubicBezTo>
                      <a:lnTo>
                        <a:pt x="9192" y="5096"/>
                      </a:lnTo>
                      <a:cubicBezTo>
                        <a:pt x="9109" y="5096"/>
                        <a:pt x="9037" y="5168"/>
                        <a:pt x="9037" y="5263"/>
                      </a:cubicBezTo>
                      <a:cubicBezTo>
                        <a:pt x="9037" y="5346"/>
                        <a:pt x="9109" y="5418"/>
                        <a:pt x="9192" y="5418"/>
                      </a:cubicBezTo>
                      <a:lnTo>
                        <a:pt x="9597" y="5418"/>
                      </a:lnTo>
                      <a:cubicBezTo>
                        <a:pt x="9513" y="7704"/>
                        <a:pt x="7692" y="9525"/>
                        <a:pt x="5418" y="9609"/>
                      </a:cubicBezTo>
                      <a:lnTo>
                        <a:pt x="5418" y="9204"/>
                      </a:lnTo>
                      <a:cubicBezTo>
                        <a:pt x="5418" y="9109"/>
                        <a:pt x="5346" y="9037"/>
                        <a:pt x="5251" y="9037"/>
                      </a:cubicBezTo>
                      <a:cubicBezTo>
                        <a:pt x="5168" y="9037"/>
                        <a:pt x="5084" y="9109"/>
                        <a:pt x="5084" y="9204"/>
                      </a:cubicBezTo>
                      <a:lnTo>
                        <a:pt x="5084" y="9609"/>
                      </a:lnTo>
                      <a:cubicBezTo>
                        <a:pt x="2822" y="9513"/>
                        <a:pt x="1000" y="7680"/>
                        <a:pt x="905" y="5418"/>
                      </a:cubicBezTo>
                      <a:lnTo>
                        <a:pt x="1310" y="5418"/>
                      </a:lnTo>
                      <a:cubicBezTo>
                        <a:pt x="1393" y="5418"/>
                        <a:pt x="1477" y="5346"/>
                        <a:pt x="1477" y="5263"/>
                      </a:cubicBezTo>
                      <a:cubicBezTo>
                        <a:pt x="1477" y="5168"/>
                        <a:pt x="1393" y="5096"/>
                        <a:pt x="1310" y="5096"/>
                      </a:cubicBezTo>
                      <a:lnTo>
                        <a:pt x="905" y="5096"/>
                      </a:lnTo>
                      <a:cubicBezTo>
                        <a:pt x="1000" y="2834"/>
                        <a:pt x="2822" y="1001"/>
                        <a:pt x="5084" y="905"/>
                      </a:cubicBezTo>
                      <a:lnTo>
                        <a:pt x="5084" y="1310"/>
                      </a:lnTo>
                      <a:cubicBezTo>
                        <a:pt x="5084" y="1405"/>
                        <a:pt x="5168" y="1477"/>
                        <a:pt x="5251" y="1477"/>
                      </a:cubicBezTo>
                      <a:cubicBezTo>
                        <a:pt x="5346" y="1477"/>
                        <a:pt x="5418" y="1405"/>
                        <a:pt x="5418" y="1310"/>
                      </a:cubicBezTo>
                      <a:lnTo>
                        <a:pt x="5418" y="905"/>
                      </a:lnTo>
                      <a:close/>
                      <a:moveTo>
                        <a:pt x="5251" y="0"/>
                      </a:moveTo>
                      <a:cubicBezTo>
                        <a:pt x="5168" y="0"/>
                        <a:pt x="5084" y="84"/>
                        <a:pt x="5084" y="167"/>
                      </a:cubicBezTo>
                      <a:lnTo>
                        <a:pt x="5084" y="572"/>
                      </a:lnTo>
                      <a:cubicBezTo>
                        <a:pt x="2632" y="655"/>
                        <a:pt x="655" y="2644"/>
                        <a:pt x="560" y="5096"/>
                      </a:cubicBezTo>
                      <a:lnTo>
                        <a:pt x="167" y="5096"/>
                      </a:lnTo>
                      <a:cubicBezTo>
                        <a:pt x="72" y="5096"/>
                        <a:pt x="0" y="5168"/>
                        <a:pt x="0" y="5263"/>
                      </a:cubicBezTo>
                      <a:cubicBezTo>
                        <a:pt x="0" y="5346"/>
                        <a:pt x="72" y="5418"/>
                        <a:pt x="167" y="5418"/>
                      </a:cubicBezTo>
                      <a:lnTo>
                        <a:pt x="560" y="5418"/>
                      </a:lnTo>
                      <a:cubicBezTo>
                        <a:pt x="655" y="7882"/>
                        <a:pt x="2632" y="9859"/>
                        <a:pt x="5084" y="9942"/>
                      </a:cubicBezTo>
                      <a:lnTo>
                        <a:pt x="5084" y="10347"/>
                      </a:lnTo>
                      <a:cubicBezTo>
                        <a:pt x="5084" y="10442"/>
                        <a:pt x="5168" y="10514"/>
                        <a:pt x="5251" y="10514"/>
                      </a:cubicBezTo>
                      <a:cubicBezTo>
                        <a:pt x="5346" y="10514"/>
                        <a:pt x="5418" y="10442"/>
                        <a:pt x="5418" y="10347"/>
                      </a:cubicBezTo>
                      <a:lnTo>
                        <a:pt x="5418" y="9942"/>
                      </a:lnTo>
                      <a:cubicBezTo>
                        <a:pt x="7870" y="9859"/>
                        <a:pt x="9847" y="7882"/>
                        <a:pt x="9942" y="5418"/>
                      </a:cubicBezTo>
                      <a:lnTo>
                        <a:pt x="10347" y="5418"/>
                      </a:lnTo>
                      <a:cubicBezTo>
                        <a:pt x="10430" y="5418"/>
                        <a:pt x="10502" y="5346"/>
                        <a:pt x="10502" y="5263"/>
                      </a:cubicBezTo>
                      <a:cubicBezTo>
                        <a:pt x="10502" y="5168"/>
                        <a:pt x="10442" y="5096"/>
                        <a:pt x="10347" y="5096"/>
                      </a:cubicBezTo>
                      <a:lnTo>
                        <a:pt x="9942" y="5096"/>
                      </a:lnTo>
                      <a:cubicBezTo>
                        <a:pt x="9847" y="2644"/>
                        <a:pt x="7870" y="655"/>
                        <a:pt x="5418" y="572"/>
                      </a:cubicBezTo>
                      <a:lnTo>
                        <a:pt x="5418" y="167"/>
                      </a:lnTo>
                      <a:cubicBezTo>
                        <a:pt x="5418" y="84"/>
                        <a:pt x="5346" y="0"/>
                        <a:pt x="525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grpSp>
        <p:nvGrpSpPr>
          <p:cNvPr id="4" name="Group 3">
            <a:extLst>
              <a:ext uri="{FF2B5EF4-FFF2-40B4-BE49-F238E27FC236}">
                <a16:creationId xmlns:a16="http://schemas.microsoft.com/office/drawing/2014/main" id="{6715B68D-D0E4-9268-8CD8-872B34888115}"/>
              </a:ext>
            </a:extLst>
          </p:cNvPr>
          <p:cNvGrpSpPr/>
          <p:nvPr/>
        </p:nvGrpSpPr>
        <p:grpSpPr>
          <a:xfrm>
            <a:off x="1136815" y="916962"/>
            <a:ext cx="4687207" cy="1313868"/>
            <a:chOff x="1136815" y="916962"/>
            <a:chExt cx="4687207" cy="1313868"/>
          </a:xfrm>
        </p:grpSpPr>
        <p:grpSp>
          <p:nvGrpSpPr>
            <p:cNvPr id="155" name="Google Shape;155;p17"/>
            <p:cNvGrpSpPr/>
            <p:nvPr/>
          </p:nvGrpSpPr>
          <p:grpSpPr>
            <a:xfrm>
              <a:off x="4221855" y="916962"/>
              <a:ext cx="1602167" cy="1313868"/>
              <a:chOff x="4061817" y="1321325"/>
              <a:chExt cx="1020494" cy="883743"/>
            </a:xfrm>
          </p:grpSpPr>
          <p:sp>
            <p:nvSpPr>
              <p:cNvPr id="156" name="Google Shape;156;p17"/>
              <p:cNvSpPr/>
              <p:nvPr/>
            </p:nvSpPr>
            <p:spPr>
              <a:xfrm>
                <a:off x="4061817" y="1321325"/>
                <a:ext cx="1020494" cy="883743"/>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noFill/>
              <a:ln w="9525" cap="flat" cmpd="sng">
                <a:solidFill>
                  <a:srgbClr val="FEE71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57;p17"/>
              <p:cNvSpPr/>
              <p:nvPr/>
            </p:nvSpPr>
            <p:spPr>
              <a:xfrm>
                <a:off x="4136513" y="1386012"/>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E9D52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58;p17"/>
              <p:cNvSpPr/>
              <p:nvPr/>
            </p:nvSpPr>
            <p:spPr>
              <a:xfrm>
                <a:off x="4616990" y="1601492"/>
                <a:ext cx="102192" cy="130324"/>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59;p17"/>
              <p:cNvSpPr/>
              <p:nvPr/>
            </p:nvSpPr>
            <p:spPr>
              <a:xfrm>
                <a:off x="4390689" y="1618074"/>
                <a:ext cx="203959" cy="306847"/>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160;p17"/>
              <p:cNvSpPr/>
              <p:nvPr/>
            </p:nvSpPr>
            <p:spPr>
              <a:xfrm>
                <a:off x="4583431" y="1618802"/>
                <a:ext cx="170036" cy="177251"/>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76" name="Rectangle 75"/>
            <p:cNvSpPr/>
            <p:nvPr/>
          </p:nvSpPr>
          <p:spPr>
            <a:xfrm>
              <a:off x="1136815" y="980106"/>
              <a:ext cx="3577178" cy="1200329"/>
            </a:xfrm>
            <a:prstGeom prst="rect">
              <a:avLst/>
            </a:prstGeom>
          </p:spPr>
          <p:txBody>
            <a:bodyPr wrap="square">
              <a:spAutoFit/>
            </a:bodyPr>
            <a:lstStyle/>
            <a:p>
              <a:pPr marL="238125" lvl="0" indent="-238125">
                <a:spcBef>
                  <a:spcPct val="20000"/>
                </a:spcBef>
                <a:defRPr/>
              </a:pPr>
              <a:r>
                <a:rPr lang="en-GB" dirty="0">
                  <a:solidFill>
                    <a:sysClr val="windowText" lastClr="000000"/>
                  </a:solidFill>
                  <a:latin typeface="Calibri"/>
                </a:rPr>
                <a:t>1. 	</a:t>
              </a:r>
              <a:r>
                <a:rPr lang="en-US" dirty="0">
                  <a:solidFill>
                    <a:sysClr val="windowText" lastClr="000000"/>
                  </a:solidFill>
                  <a:latin typeface="Calibri"/>
                </a:rPr>
                <a:t>Advocate and promote nutritional well-being of individual, communities and population groups.</a:t>
              </a:r>
            </a:p>
          </p:txBody>
        </p:sp>
      </p:grpSp>
      <p:grpSp>
        <p:nvGrpSpPr>
          <p:cNvPr id="5" name="Group 4">
            <a:extLst>
              <a:ext uri="{FF2B5EF4-FFF2-40B4-BE49-F238E27FC236}">
                <a16:creationId xmlns:a16="http://schemas.microsoft.com/office/drawing/2014/main" id="{41745A79-9061-8796-176A-D7FDD8A8E641}"/>
              </a:ext>
            </a:extLst>
          </p:cNvPr>
          <p:cNvGrpSpPr/>
          <p:nvPr/>
        </p:nvGrpSpPr>
        <p:grpSpPr>
          <a:xfrm>
            <a:off x="5494611" y="1763892"/>
            <a:ext cx="5324179" cy="1313868"/>
            <a:chOff x="5494611" y="1763892"/>
            <a:chExt cx="5324179" cy="1313868"/>
          </a:xfrm>
        </p:grpSpPr>
        <p:grpSp>
          <p:nvGrpSpPr>
            <p:cNvPr id="123" name="Google Shape;123;p17"/>
            <p:cNvGrpSpPr/>
            <p:nvPr/>
          </p:nvGrpSpPr>
          <p:grpSpPr>
            <a:xfrm>
              <a:off x="5494611" y="1763892"/>
              <a:ext cx="1602167" cy="1313868"/>
              <a:chOff x="4910767" y="2796150"/>
              <a:chExt cx="1020494" cy="883743"/>
            </a:xfrm>
          </p:grpSpPr>
          <p:sp>
            <p:nvSpPr>
              <p:cNvPr id="124" name="Google Shape;124;p17"/>
              <p:cNvSpPr/>
              <p:nvPr/>
            </p:nvSpPr>
            <p:spPr>
              <a:xfrm>
                <a:off x="4910767" y="2796150"/>
                <a:ext cx="1020494" cy="883743"/>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noFill/>
              <a:ln w="9525" cap="flat" cmpd="sng">
                <a:solidFill>
                  <a:srgbClr val="5C794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125;p17"/>
              <p:cNvSpPr/>
              <p:nvPr/>
            </p:nvSpPr>
            <p:spPr>
              <a:xfrm>
                <a:off x="4985463" y="2860837"/>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5C794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26" name="Google Shape;126;p17"/>
              <p:cNvGrpSpPr/>
              <p:nvPr/>
            </p:nvGrpSpPr>
            <p:grpSpPr>
              <a:xfrm>
                <a:off x="5247414" y="3063808"/>
                <a:ext cx="345074" cy="346893"/>
                <a:chOff x="6069423" y="2891892"/>
                <a:chExt cx="362321" cy="364231"/>
              </a:xfrm>
            </p:grpSpPr>
            <p:sp>
              <p:nvSpPr>
                <p:cNvPr id="127" name="Google Shape;127;p17"/>
                <p:cNvSpPr/>
                <p:nvPr/>
              </p:nvSpPr>
              <p:spPr>
                <a:xfrm>
                  <a:off x="6069423" y="2891892"/>
                  <a:ext cx="278958" cy="278958"/>
                </a:xfrm>
                <a:custGeom>
                  <a:avLst/>
                  <a:gdLst/>
                  <a:ahLst/>
                  <a:cxnLst/>
                  <a:rect l="l" t="t" r="r" b="b"/>
                  <a:pathLst>
                    <a:path w="8764" h="8764" extrusionOk="0">
                      <a:moveTo>
                        <a:pt x="4120" y="1"/>
                      </a:moveTo>
                      <a:cubicBezTo>
                        <a:pt x="3858" y="1"/>
                        <a:pt x="3632" y="203"/>
                        <a:pt x="3572" y="453"/>
                      </a:cubicBezTo>
                      <a:lnTo>
                        <a:pt x="3406" y="1299"/>
                      </a:lnTo>
                      <a:cubicBezTo>
                        <a:pt x="3227" y="1358"/>
                        <a:pt x="3060" y="1418"/>
                        <a:pt x="2906" y="1513"/>
                      </a:cubicBezTo>
                      <a:lnTo>
                        <a:pt x="2191" y="1037"/>
                      </a:lnTo>
                      <a:cubicBezTo>
                        <a:pt x="2096" y="971"/>
                        <a:pt x="1987" y="940"/>
                        <a:pt x="1879" y="940"/>
                      </a:cubicBezTo>
                      <a:cubicBezTo>
                        <a:pt x="1732" y="940"/>
                        <a:pt x="1587" y="998"/>
                        <a:pt x="1477" y="1108"/>
                      </a:cubicBezTo>
                      <a:lnTo>
                        <a:pt x="1096" y="1477"/>
                      </a:lnTo>
                      <a:cubicBezTo>
                        <a:pt x="905" y="1668"/>
                        <a:pt x="882" y="1965"/>
                        <a:pt x="1024" y="2191"/>
                      </a:cubicBezTo>
                      <a:lnTo>
                        <a:pt x="1501" y="2906"/>
                      </a:lnTo>
                      <a:cubicBezTo>
                        <a:pt x="1417" y="3073"/>
                        <a:pt x="1358" y="3239"/>
                        <a:pt x="1298" y="3406"/>
                      </a:cubicBezTo>
                      <a:lnTo>
                        <a:pt x="441" y="3573"/>
                      </a:lnTo>
                      <a:cubicBezTo>
                        <a:pt x="179" y="3632"/>
                        <a:pt x="0" y="3858"/>
                        <a:pt x="0" y="4132"/>
                      </a:cubicBezTo>
                      <a:lnTo>
                        <a:pt x="0" y="4644"/>
                      </a:lnTo>
                      <a:cubicBezTo>
                        <a:pt x="0" y="4918"/>
                        <a:pt x="191" y="5132"/>
                        <a:pt x="441" y="5204"/>
                      </a:cubicBezTo>
                      <a:lnTo>
                        <a:pt x="1298" y="5359"/>
                      </a:lnTo>
                      <a:cubicBezTo>
                        <a:pt x="1358" y="5537"/>
                        <a:pt x="1417" y="5704"/>
                        <a:pt x="1501" y="5871"/>
                      </a:cubicBezTo>
                      <a:lnTo>
                        <a:pt x="1024" y="6585"/>
                      </a:lnTo>
                      <a:cubicBezTo>
                        <a:pt x="882" y="6811"/>
                        <a:pt x="905" y="7109"/>
                        <a:pt x="1096" y="7299"/>
                      </a:cubicBezTo>
                      <a:lnTo>
                        <a:pt x="1477" y="7668"/>
                      </a:lnTo>
                      <a:cubicBezTo>
                        <a:pt x="1587" y="7778"/>
                        <a:pt x="1732" y="7837"/>
                        <a:pt x="1879" y="7837"/>
                      </a:cubicBezTo>
                      <a:cubicBezTo>
                        <a:pt x="1987" y="7837"/>
                        <a:pt x="2096" y="7805"/>
                        <a:pt x="2191" y="7740"/>
                      </a:cubicBezTo>
                      <a:lnTo>
                        <a:pt x="2906" y="7264"/>
                      </a:lnTo>
                      <a:cubicBezTo>
                        <a:pt x="3060" y="7359"/>
                        <a:pt x="3227" y="7418"/>
                        <a:pt x="3406" y="7478"/>
                      </a:cubicBezTo>
                      <a:lnTo>
                        <a:pt x="3572" y="8323"/>
                      </a:lnTo>
                      <a:cubicBezTo>
                        <a:pt x="3632" y="8585"/>
                        <a:pt x="3858" y="8764"/>
                        <a:pt x="4120" y="8764"/>
                      </a:cubicBezTo>
                      <a:lnTo>
                        <a:pt x="4644" y="8764"/>
                      </a:lnTo>
                      <a:cubicBezTo>
                        <a:pt x="4906" y="8764"/>
                        <a:pt x="5132" y="8573"/>
                        <a:pt x="5192" y="8323"/>
                      </a:cubicBezTo>
                      <a:lnTo>
                        <a:pt x="5358" y="7478"/>
                      </a:lnTo>
                      <a:cubicBezTo>
                        <a:pt x="5489" y="7430"/>
                        <a:pt x="5620" y="7371"/>
                        <a:pt x="5763" y="7311"/>
                      </a:cubicBezTo>
                      <a:cubicBezTo>
                        <a:pt x="5846" y="7299"/>
                        <a:pt x="5894" y="7192"/>
                        <a:pt x="5846" y="7109"/>
                      </a:cubicBezTo>
                      <a:cubicBezTo>
                        <a:pt x="5812" y="7039"/>
                        <a:pt x="5751" y="6995"/>
                        <a:pt x="5684" y="6995"/>
                      </a:cubicBezTo>
                      <a:cubicBezTo>
                        <a:pt x="5659" y="6995"/>
                        <a:pt x="5634" y="7001"/>
                        <a:pt x="5608" y="7014"/>
                      </a:cubicBezTo>
                      <a:cubicBezTo>
                        <a:pt x="5465" y="7085"/>
                        <a:pt x="5311" y="7144"/>
                        <a:pt x="5144" y="7180"/>
                      </a:cubicBezTo>
                      <a:cubicBezTo>
                        <a:pt x="5084" y="7192"/>
                        <a:pt x="5025" y="7252"/>
                        <a:pt x="5013" y="7311"/>
                      </a:cubicBezTo>
                      <a:lnTo>
                        <a:pt x="4823" y="8264"/>
                      </a:lnTo>
                      <a:cubicBezTo>
                        <a:pt x="4811" y="8347"/>
                        <a:pt x="4715" y="8430"/>
                        <a:pt x="4632" y="8430"/>
                      </a:cubicBezTo>
                      <a:lnTo>
                        <a:pt x="4108" y="8430"/>
                      </a:lnTo>
                      <a:cubicBezTo>
                        <a:pt x="4013" y="8430"/>
                        <a:pt x="3930" y="8347"/>
                        <a:pt x="3918" y="8264"/>
                      </a:cubicBezTo>
                      <a:lnTo>
                        <a:pt x="3715" y="7311"/>
                      </a:lnTo>
                      <a:cubicBezTo>
                        <a:pt x="3703" y="7252"/>
                        <a:pt x="3656" y="7192"/>
                        <a:pt x="3584" y="7180"/>
                      </a:cubicBezTo>
                      <a:cubicBezTo>
                        <a:pt x="3358" y="7121"/>
                        <a:pt x="3156" y="7025"/>
                        <a:pt x="2965" y="6906"/>
                      </a:cubicBezTo>
                      <a:cubicBezTo>
                        <a:pt x="2935" y="6894"/>
                        <a:pt x="2900" y="6888"/>
                        <a:pt x="2864" y="6888"/>
                      </a:cubicBezTo>
                      <a:cubicBezTo>
                        <a:pt x="2828" y="6888"/>
                        <a:pt x="2792" y="6894"/>
                        <a:pt x="2763" y="6906"/>
                      </a:cubicBezTo>
                      <a:lnTo>
                        <a:pt x="1965" y="7442"/>
                      </a:lnTo>
                      <a:cubicBezTo>
                        <a:pt x="1934" y="7468"/>
                        <a:pt x="1894" y="7480"/>
                        <a:pt x="1854" y="7480"/>
                      </a:cubicBezTo>
                      <a:cubicBezTo>
                        <a:pt x="1802" y="7480"/>
                        <a:pt x="1749" y="7459"/>
                        <a:pt x="1715" y="7418"/>
                      </a:cubicBezTo>
                      <a:lnTo>
                        <a:pt x="1334" y="7049"/>
                      </a:lnTo>
                      <a:cubicBezTo>
                        <a:pt x="1263" y="6966"/>
                        <a:pt x="1263" y="6859"/>
                        <a:pt x="1310" y="6787"/>
                      </a:cubicBezTo>
                      <a:lnTo>
                        <a:pt x="1846" y="5990"/>
                      </a:lnTo>
                      <a:cubicBezTo>
                        <a:pt x="1882" y="5930"/>
                        <a:pt x="1882" y="5859"/>
                        <a:pt x="1846" y="5799"/>
                      </a:cubicBezTo>
                      <a:cubicBezTo>
                        <a:pt x="1727" y="5597"/>
                        <a:pt x="1655" y="5382"/>
                        <a:pt x="1572" y="5168"/>
                      </a:cubicBezTo>
                      <a:cubicBezTo>
                        <a:pt x="1560" y="5109"/>
                        <a:pt x="1501" y="5049"/>
                        <a:pt x="1441" y="5037"/>
                      </a:cubicBezTo>
                      <a:lnTo>
                        <a:pt x="489" y="4847"/>
                      </a:lnTo>
                      <a:cubicBezTo>
                        <a:pt x="393" y="4823"/>
                        <a:pt x="322" y="4739"/>
                        <a:pt x="322" y="4644"/>
                      </a:cubicBezTo>
                      <a:lnTo>
                        <a:pt x="322" y="4132"/>
                      </a:lnTo>
                      <a:cubicBezTo>
                        <a:pt x="322" y="4037"/>
                        <a:pt x="393" y="3954"/>
                        <a:pt x="489" y="3930"/>
                      </a:cubicBezTo>
                      <a:lnTo>
                        <a:pt x="1441" y="3739"/>
                      </a:lnTo>
                      <a:cubicBezTo>
                        <a:pt x="1501" y="3727"/>
                        <a:pt x="1560" y="3680"/>
                        <a:pt x="1572" y="3608"/>
                      </a:cubicBezTo>
                      <a:cubicBezTo>
                        <a:pt x="1632" y="3382"/>
                        <a:pt x="1727" y="3180"/>
                        <a:pt x="1846" y="2977"/>
                      </a:cubicBezTo>
                      <a:cubicBezTo>
                        <a:pt x="1870" y="2918"/>
                        <a:pt x="1870" y="2846"/>
                        <a:pt x="1846" y="2787"/>
                      </a:cubicBezTo>
                      <a:lnTo>
                        <a:pt x="1310" y="1989"/>
                      </a:lnTo>
                      <a:cubicBezTo>
                        <a:pt x="1251" y="1906"/>
                        <a:pt x="1263" y="1787"/>
                        <a:pt x="1334" y="1727"/>
                      </a:cubicBezTo>
                      <a:lnTo>
                        <a:pt x="1715" y="1358"/>
                      </a:lnTo>
                      <a:cubicBezTo>
                        <a:pt x="1754" y="1319"/>
                        <a:pt x="1804" y="1301"/>
                        <a:pt x="1854" y="1301"/>
                      </a:cubicBezTo>
                      <a:cubicBezTo>
                        <a:pt x="1894" y="1301"/>
                        <a:pt x="1933" y="1313"/>
                        <a:pt x="1965" y="1334"/>
                      </a:cubicBezTo>
                      <a:lnTo>
                        <a:pt x="2763" y="1870"/>
                      </a:lnTo>
                      <a:cubicBezTo>
                        <a:pt x="2792" y="1888"/>
                        <a:pt x="2828" y="1897"/>
                        <a:pt x="2864" y="1897"/>
                      </a:cubicBezTo>
                      <a:cubicBezTo>
                        <a:pt x="2900" y="1897"/>
                        <a:pt x="2935" y="1888"/>
                        <a:pt x="2965" y="1870"/>
                      </a:cubicBezTo>
                      <a:cubicBezTo>
                        <a:pt x="3156" y="1751"/>
                        <a:pt x="3382" y="1668"/>
                        <a:pt x="3584" y="1596"/>
                      </a:cubicBezTo>
                      <a:cubicBezTo>
                        <a:pt x="3644" y="1584"/>
                        <a:pt x="3703" y="1525"/>
                        <a:pt x="3715" y="1465"/>
                      </a:cubicBezTo>
                      <a:lnTo>
                        <a:pt x="3918" y="513"/>
                      </a:lnTo>
                      <a:cubicBezTo>
                        <a:pt x="3930" y="417"/>
                        <a:pt x="4013" y="346"/>
                        <a:pt x="4108" y="346"/>
                      </a:cubicBezTo>
                      <a:lnTo>
                        <a:pt x="4632" y="346"/>
                      </a:lnTo>
                      <a:cubicBezTo>
                        <a:pt x="4715" y="346"/>
                        <a:pt x="4811" y="417"/>
                        <a:pt x="4823" y="513"/>
                      </a:cubicBezTo>
                      <a:lnTo>
                        <a:pt x="5013" y="1465"/>
                      </a:lnTo>
                      <a:cubicBezTo>
                        <a:pt x="5025" y="1525"/>
                        <a:pt x="5073" y="1584"/>
                        <a:pt x="5144" y="1596"/>
                      </a:cubicBezTo>
                      <a:cubicBezTo>
                        <a:pt x="5370" y="1656"/>
                        <a:pt x="5585" y="1751"/>
                        <a:pt x="5775" y="1870"/>
                      </a:cubicBezTo>
                      <a:cubicBezTo>
                        <a:pt x="5805" y="1882"/>
                        <a:pt x="5838" y="1888"/>
                        <a:pt x="5870" y="1888"/>
                      </a:cubicBezTo>
                      <a:cubicBezTo>
                        <a:pt x="5903" y="1888"/>
                        <a:pt x="5936" y="1882"/>
                        <a:pt x="5966" y="1870"/>
                      </a:cubicBezTo>
                      <a:lnTo>
                        <a:pt x="6775" y="1334"/>
                      </a:lnTo>
                      <a:cubicBezTo>
                        <a:pt x="6806" y="1309"/>
                        <a:pt x="6846" y="1296"/>
                        <a:pt x="6886" y="1296"/>
                      </a:cubicBezTo>
                      <a:cubicBezTo>
                        <a:pt x="6938" y="1296"/>
                        <a:pt x="6991" y="1317"/>
                        <a:pt x="7025" y="1358"/>
                      </a:cubicBezTo>
                      <a:lnTo>
                        <a:pt x="7394" y="1727"/>
                      </a:lnTo>
                      <a:cubicBezTo>
                        <a:pt x="7466" y="1810"/>
                        <a:pt x="7466" y="1906"/>
                        <a:pt x="7430" y="1989"/>
                      </a:cubicBezTo>
                      <a:lnTo>
                        <a:pt x="6894" y="2787"/>
                      </a:lnTo>
                      <a:cubicBezTo>
                        <a:pt x="6847" y="2846"/>
                        <a:pt x="6847" y="2918"/>
                        <a:pt x="6894" y="2977"/>
                      </a:cubicBezTo>
                      <a:cubicBezTo>
                        <a:pt x="7013" y="3180"/>
                        <a:pt x="7085" y="3394"/>
                        <a:pt x="7156" y="3608"/>
                      </a:cubicBezTo>
                      <a:cubicBezTo>
                        <a:pt x="7168" y="3668"/>
                        <a:pt x="7228" y="3727"/>
                        <a:pt x="7287" y="3739"/>
                      </a:cubicBezTo>
                      <a:lnTo>
                        <a:pt x="8240" y="3930"/>
                      </a:lnTo>
                      <a:cubicBezTo>
                        <a:pt x="8335" y="3954"/>
                        <a:pt x="8406" y="4037"/>
                        <a:pt x="8406" y="4132"/>
                      </a:cubicBezTo>
                      <a:lnTo>
                        <a:pt x="8406" y="4644"/>
                      </a:lnTo>
                      <a:cubicBezTo>
                        <a:pt x="8406" y="4739"/>
                        <a:pt x="8335" y="4823"/>
                        <a:pt x="8240" y="4847"/>
                      </a:cubicBezTo>
                      <a:lnTo>
                        <a:pt x="7287" y="5037"/>
                      </a:lnTo>
                      <a:cubicBezTo>
                        <a:pt x="7228" y="5049"/>
                        <a:pt x="7168" y="5097"/>
                        <a:pt x="7156" y="5168"/>
                      </a:cubicBezTo>
                      <a:cubicBezTo>
                        <a:pt x="7109" y="5335"/>
                        <a:pt x="7049" y="5478"/>
                        <a:pt x="6978" y="5632"/>
                      </a:cubicBezTo>
                      <a:cubicBezTo>
                        <a:pt x="6930" y="5716"/>
                        <a:pt x="6978" y="5823"/>
                        <a:pt x="7073" y="5871"/>
                      </a:cubicBezTo>
                      <a:cubicBezTo>
                        <a:pt x="7095" y="5883"/>
                        <a:pt x="7119" y="5889"/>
                        <a:pt x="7143" y="5889"/>
                      </a:cubicBezTo>
                      <a:cubicBezTo>
                        <a:pt x="7209" y="5889"/>
                        <a:pt x="7276" y="5845"/>
                        <a:pt x="7311" y="5775"/>
                      </a:cubicBezTo>
                      <a:cubicBezTo>
                        <a:pt x="7370" y="5644"/>
                        <a:pt x="7430" y="5513"/>
                        <a:pt x="7466" y="5359"/>
                      </a:cubicBezTo>
                      <a:lnTo>
                        <a:pt x="8323" y="5204"/>
                      </a:lnTo>
                      <a:cubicBezTo>
                        <a:pt x="8585" y="5144"/>
                        <a:pt x="8763" y="4918"/>
                        <a:pt x="8763" y="4644"/>
                      </a:cubicBezTo>
                      <a:lnTo>
                        <a:pt x="8763" y="4132"/>
                      </a:lnTo>
                      <a:cubicBezTo>
                        <a:pt x="8763" y="3858"/>
                        <a:pt x="8573" y="3632"/>
                        <a:pt x="8323" y="3573"/>
                      </a:cubicBezTo>
                      <a:lnTo>
                        <a:pt x="7466" y="3406"/>
                      </a:lnTo>
                      <a:cubicBezTo>
                        <a:pt x="7406" y="3227"/>
                        <a:pt x="7347" y="3073"/>
                        <a:pt x="7263" y="2906"/>
                      </a:cubicBezTo>
                      <a:lnTo>
                        <a:pt x="7740" y="2191"/>
                      </a:lnTo>
                      <a:cubicBezTo>
                        <a:pt x="7882" y="1965"/>
                        <a:pt x="7859" y="1668"/>
                        <a:pt x="7668" y="1477"/>
                      </a:cubicBezTo>
                      <a:lnTo>
                        <a:pt x="7287" y="1108"/>
                      </a:lnTo>
                      <a:cubicBezTo>
                        <a:pt x="7177" y="998"/>
                        <a:pt x="7032" y="940"/>
                        <a:pt x="6885" y="940"/>
                      </a:cubicBezTo>
                      <a:cubicBezTo>
                        <a:pt x="6777" y="940"/>
                        <a:pt x="6668" y="971"/>
                        <a:pt x="6573" y="1037"/>
                      </a:cubicBezTo>
                      <a:lnTo>
                        <a:pt x="5858" y="1513"/>
                      </a:lnTo>
                      <a:cubicBezTo>
                        <a:pt x="5704" y="1418"/>
                        <a:pt x="5537" y="1358"/>
                        <a:pt x="5358" y="1299"/>
                      </a:cubicBezTo>
                      <a:lnTo>
                        <a:pt x="5192" y="453"/>
                      </a:lnTo>
                      <a:cubicBezTo>
                        <a:pt x="5132" y="179"/>
                        <a:pt x="4906" y="1"/>
                        <a:pt x="464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128;p17"/>
                <p:cNvSpPr/>
                <p:nvPr/>
              </p:nvSpPr>
              <p:spPr>
                <a:xfrm>
                  <a:off x="6161507" y="2967679"/>
                  <a:ext cx="111851" cy="97432"/>
                </a:xfrm>
                <a:custGeom>
                  <a:avLst/>
                  <a:gdLst/>
                  <a:ahLst/>
                  <a:cxnLst/>
                  <a:rect l="l" t="t" r="r" b="b"/>
                  <a:pathLst>
                    <a:path w="3514" h="3061" extrusionOk="0">
                      <a:moveTo>
                        <a:pt x="1489" y="1"/>
                      </a:moveTo>
                      <a:cubicBezTo>
                        <a:pt x="965" y="1"/>
                        <a:pt x="465" y="215"/>
                        <a:pt x="84" y="584"/>
                      </a:cubicBezTo>
                      <a:cubicBezTo>
                        <a:pt x="1" y="656"/>
                        <a:pt x="1" y="763"/>
                        <a:pt x="84" y="834"/>
                      </a:cubicBezTo>
                      <a:cubicBezTo>
                        <a:pt x="120" y="870"/>
                        <a:pt x="164" y="888"/>
                        <a:pt x="209" y="888"/>
                      </a:cubicBezTo>
                      <a:cubicBezTo>
                        <a:pt x="254" y="888"/>
                        <a:pt x="298" y="870"/>
                        <a:pt x="334" y="834"/>
                      </a:cubicBezTo>
                      <a:cubicBezTo>
                        <a:pt x="644" y="537"/>
                        <a:pt x="1060" y="358"/>
                        <a:pt x="1489" y="358"/>
                      </a:cubicBezTo>
                      <a:cubicBezTo>
                        <a:pt x="2418" y="358"/>
                        <a:pt x="3168" y="1108"/>
                        <a:pt x="3168" y="2025"/>
                      </a:cubicBezTo>
                      <a:cubicBezTo>
                        <a:pt x="3168" y="2299"/>
                        <a:pt x="3096" y="2549"/>
                        <a:pt x="2989" y="2787"/>
                      </a:cubicBezTo>
                      <a:cubicBezTo>
                        <a:pt x="2930" y="2894"/>
                        <a:pt x="2953" y="2989"/>
                        <a:pt x="3049" y="3037"/>
                      </a:cubicBezTo>
                      <a:cubicBezTo>
                        <a:pt x="3073" y="3061"/>
                        <a:pt x="3108" y="3061"/>
                        <a:pt x="3132" y="3061"/>
                      </a:cubicBezTo>
                      <a:cubicBezTo>
                        <a:pt x="3192" y="3061"/>
                        <a:pt x="3263" y="3025"/>
                        <a:pt x="3299" y="2954"/>
                      </a:cubicBezTo>
                      <a:cubicBezTo>
                        <a:pt x="3442" y="2668"/>
                        <a:pt x="3513" y="2358"/>
                        <a:pt x="3513" y="2025"/>
                      </a:cubicBezTo>
                      <a:cubicBezTo>
                        <a:pt x="3513" y="906"/>
                        <a:pt x="2608" y="1"/>
                        <a:pt x="148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129;p17"/>
                <p:cNvSpPr/>
                <p:nvPr/>
              </p:nvSpPr>
              <p:spPr>
                <a:xfrm>
                  <a:off x="6144828" y="3007848"/>
                  <a:ext cx="105389" cy="88742"/>
                </a:xfrm>
                <a:custGeom>
                  <a:avLst/>
                  <a:gdLst/>
                  <a:ahLst/>
                  <a:cxnLst/>
                  <a:rect l="l" t="t" r="r" b="b"/>
                  <a:pathLst>
                    <a:path w="3311" h="2788" extrusionOk="0">
                      <a:moveTo>
                        <a:pt x="262" y="1"/>
                      </a:moveTo>
                      <a:cubicBezTo>
                        <a:pt x="194" y="1"/>
                        <a:pt x="124" y="44"/>
                        <a:pt x="96" y="108"/>
                      </a:cubicBezTo>
                      <a:cubicBezTo>
                        <a:pt x="25" y="323"/>
                        <a:pt x="1" y="549"/>
                        <a:pt x="1" y="763"/>
                      </a:cubicBezTo>
                      <a:cubicBezTo>
                        <a:pt x="1" y="1882"/>
                        <a:pt x="906" y="2787"/>
                        <a:pt x="2013" y="2787"/>
                      </a:cubicBezTo>
                      <a:cubicBezTo>
                        <a:pt x="2454" y="2787"/>
                        <a:pt x="2846" y="2656"/>
                        <a:pt x="3204" y="2406"/>
                      </a:cubicBezTo>
                      <a:cubicBezTo>
                        <a:pt x="3287" y="2347"/>
                        <a:pt x="3311" y="2239"/>
                        <a:pt x="3251" y="2156"/>
                      </a:cubicBezTo>
                      <a:cubicBezTo>
                        <a:pt x="3214" y="2104"/>
                        <a:pt x="3159" y="2075"/>
                        <a:pt x="3102" y="2075"/>
                      </a:cubicBezTo>
                      <a:cubicBezTo>
                        <a:pt x="3068" y="2075"/>
                        <a:pt x="3033" y="2086"/>
                        <a:pt x="3001" y="2108"/>
                      </a:cubicBezTo>
                      <a:cubicBezTo>
                        <a:pt x="2715" y="2311"/>
                        <a:pt x="2370" y="2418"/>
                        <a:pt x="2037" y="2418"/>
                      </a:cubicBezTo>
                      <a:cubicBezTo>
                        <a:pt x="1108" y="2418"/>
                        <a:pt x="370" y="1680"/>
                        <a:pt x="370" y="751"/>
                      </a:cubicBezTo>
                      <a:cubicBezTo>
                        <a:pt x="370" y="573"/>
                        <a:pt x="394" y="382"/>
                        <a:pt x="453" y="215"/>
                      </a:cubicBezTo>
                      <a:cubicBezTo>
                        <a:pt x="477" y="144"/>
                        <a:pt x="406" y="37"/>
                        <a:pt x="322" y="13"/>
                      </a:cubicBezTo>
                      <a:cubicBezTo>
                        <a:pt x="303" y="5"/>
                        <a:pt x="283" y="1"/>
                        <a:pt x="26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 name="Google Shape;130;p17"/>
                <p:cNvSpPr/>
                <p:nvPr/>
              </p:nvSpPr>
              <p:spPr>
                <a:xfrm>
                  <a:off x="6245633" y="3069248"/>
                  <a:ext cx="186110" cy="186874"/>
                </a:xfrm>
                <a:custGeom>
                  <a:avLst/>
                  <a:gdLst/>
                  <a:ahLst/>
                  <a:cxnLst/>
                  <a:rect l="l" t="t" r="r" b="b"/>
                  <a:pathLst>
                    <a:path w="5847" h="5871" extrusionOk="0">
                      <a:moveTo>
                        <a:pt x="2751" y="1"/>
                      </a:moveTo>
                      <a:cubicBezTo>
                        <a:pt x="2549" y="1"/>
                        <a:pt x="2370" y="144"/>
                        <a:pt x="2335" y="346"/>
                      </a:cubicBezTo>
                      <a:lnTo>
                        <a:pt x="2227" y="858"/>
                      </a:lnTo>
                      <a:cubicBezTo>
                        <a:pt x="2144" y="894"/>
                        <a:pt x="2037" y="941"/>
                        <a:pt x="1965" y="977"/>
                      </a:cubicBezTo>
                      <a:lnTo>
                        <a:pt x="1513" y="680"/>
                      </a:lnTo>
                      <a:cubicBezTo>
                        <a:pt x="1449" y="631"/>
                        <a:pt x="1372" y="608"/>
                        <a:pt x="1293" y="608"/>
                      </a:cubicBezTo>
                      <a:cubicBezTo>
                        <a:pt x="1179" y="608"/>
                        <a:pt x="1061" y="655"/>
                        <a:pt x="977" y="739"/>
                      </a:cubicBezTo>
                      <a:lnTo>
                        <a:pt x="739" y="977"/>
                      </a:lnTo>
                      <a:cubicBezTo>
                        <a:pt x="596" y="1132"/>
                        <a:pt x="584" y="1346"/>
                        <a:pt x="680" y="1513"/>
                      </a:cubicBezTo>
                      <a:lnTo>
                        <a:pt x="977" y="1965"/>
                      </a:lnTo>
                      <a:cubicBezTo>
                        <a:pt x="918" y="2084"/>
                        <a:pt x="882" y="2215"/>
                        <a:pt x="834" y="2346"/>
                      </a:cubicBezTo>
                      <a:cubicBezTo>
                        <a:pt x="799" y="2442"/>
                        <a:pt x="858" y="2537"/>
                        <a:pt x="953" y="2573"/>
                      </a:cubicBezTo>
                      <a:cubicBezTo>
                        <a:pt x="968" y="2579"/>
                        <a:pt x="984" y="2582"/>
                        <a:pt x="1000" y="2582"/>
                      </a:cubicBezTo>
                      <a:cubicBezTo>
                        <a:pt x="1073" y="2582"/>
                        <a:pt x="1150" y="2522"/>
                        <a:pt x="1180" y="2454"/>
                      </a:cubicBezTo>
                      <a:cubicBezTo>
                        <a:pt x="1215" y="2323"/>
                        <a:pt x="1263" y="2192"/>
                        <a:pt x="1334" y="2049"/>
                      </a:cubicBezTo>
                      <a:cubicBezTo>
                        <a:pt x="1370" y="1989"/>
                        <a:pt x="1370" y="1918"/>
                        <a:pt x="1334" y="1858"/>
                      </a:cubicBezTo>
                      <a:lnTo>
                        <a:pt x="977" y="1322"/>
                      </a:lnTo>
                      <a:cubicBezTo>
                        <a:pt x="965" y="1287"/>
                        <a:pt x="965" y="1263"/>
                        <a:pt x="1001" y="1239"/>
                      </a:cubicBezTo>
                      <a:lnTo>
                        <a:pt x="1239" y="989"/>
                      </a:lnTo>
                      <a:cubicBezTo>
                        <a:pt x="1253" y="975"/>
                        <a:pt x="1271" y="969"/>
                        <a:pt x="1288" y="969"/>
                      </a:cubicBezTo>
                      <a:cubicBezTo>
                        <a:pt x="1301" y="969"/>
                        <a:pt x="1313" y="972"/>
                        <a:pt x="1322" y="977"/>
                      </a:cubicBezTo>
                      <a:lnTo>
                        <a:pt x="1858" y="1334"/>
                      </a:lnTo>
                      <a:cubicBezTo>
                        <a:pt x="1888" y="1358"/>
                        <a:pt x="1921" y="1370"/>
                        <a:pt x="1954" y="1370"/>
                      </a:cubicBezTo>
                      <a:cubicBezTo>
                        <a:pt x="1986" y="1370"/>
                        <a:pt x="2019" y="1358"/>
                        <a:pt x="2049" y="1334"/>
                      </a:cubicBezTo>
                      <a:cubicBezTo>
                        <a:pt x="2168" y="1263"/>
                        <a:pt x="2323" y="1203"/>
                        <a:pt x="2454" y="1168"/>
                      </a:cubicBezTo>
                      <a:cubicBezTo>
                        <a:pt x="2513" y="1156"/>
                        <a:pt x="2573" y="1096"/>
                        <a:pt x="2585" y="1037"/>
                      </a:cubicBezTo>
                      <a:lnTo>
                        <a:pt x="2704" y="418"/>
                      </a:lnTo>
                      <a:cubicBezTo>
                        <a:pt x="2704" y="382"/>
                        <a:pt x="2739" y="358"/>
                        <a:pt x="2775" y="358"/>
                      </a:cubicBezTo>
                      <a:lnTo>
                        <a:pt x="3120" y="358"/>
                      </a:lnTo>
                      <a:cubicBezTo>
                        <a:pt x="3156" y="358"/>
                        <a:pt x="3180" y="382"/>
                        <a:pt x="3192" y="418"/>
                      </a:cubicBezTo>
                      <a:lnTo>
                        <a:pt x="3311" y="1037"/>
                      </a:lnTo>
                      <a:cubicBezTo>
                        <a:pt x="3335" y="1096"/>
                        <a:pt x="3370" y="1156"/>
                        <a:pt x="3454" y="1168"/>
                      </a:cubicBezTo>
                      <a:cubicBezTo>
                        <a:pt x="3585" y="1215"/>
                        <a:pt x="3716" y="1263"/>
                        <a:pt x="3847" y="1334"/>
                      </a:cubicBezTo>
                      <a:cubicBezTo>
                        <a:pt x="3882" y="1352"/>
                        <a:pt x="3918" y="1361"/>
                        <a:pt x="3952" y="1361"/>
                      </a:cubicBezTo>
                      <a:cubicBezTo>
                        <a:pt x="3987" y="1361"/>
                        <a:pt x="4019" y="1352"/>
                        <a:pt x="4049" y="1334"/>
                      </a:cubicBezTo>
                      <a:lnTo>
                        <a:pt x="4585" y="977"/>
                      </a:lnTo>
                      <a:cubicBezTo>
                        <a:pt x="4595" y="972"/>
                        <a:pt x="4607" y="969"/>
                        <a:pt x="4619" y="969"/>
                      </a:cubicBezTo>
                      <a:cubicBezTo>
                        <a:pt x="4636" y="969"/>
                        <a:pt x="4654" y="975"/>
                        <a:pt x="4668" y="989"/>
                      </a:cubicBezTo>
                      <a:lnTo>
                        <a:pt x="4906" y="1239"/>
                      </a:lnTo>
                      <a:cubicBezTo>
                        <a:pt x="4942" y="1263"/>
                        <a:pt x="4942" y="1287"/>
                        <a:pt x="4918" y="1322"/>
                      </a:cubicBezTo>
                      <a:lnTo>
                        <a:pt x="4561" y="1858"/>
                      </a:lnTo>
                      <a:cubicBezTo>
                        <a:pt x="4525" y="1918"/>
                        <a:pt x="4525" y="1989"/>
                        <a:pt x="4561" y="2049"/>
                      </a:cubicBezTo>
                      <a:cubicBezTo>
                        <a:pt x="4644" y="2168"/>
                        <a:pt x="4704" y="2323"/>
                        <a:pt x="4728" y="2454"/>
                      </a:cubicBezTo>
                      <a:cubicBezTo>
                        <a:pt x="4740" y="2513"/>
                        <a:pt x="4799" y="2573"/>
                        <a:pt x="4859" y="2585"/>
                      </a:cubicBezTo>
                      <a:lnTo>
                        <a:pt x="5490" y="2704"/>
                      </a:lnTo>
                      <a:cubicBezTo>
                        <a:pt x="5513" y="2704"/>
                        <a:pt x="5549" y="2739"/>
                        <a:pt x="5549" y="2775"/>
                      </a:cubicBezTo>
                      <a:lnTo>
                        <a:pt x="5549" y="3120"/>
                      </a:lnTo>
                      <a:cubicBezTo>
                        <a:pt x="5549" y="3156"/>
                        <a:pt x="5513" y="3180"/>
                        <a:pt x="5490" y="3192"/>
                      </a:cubicBezTo>
                      <a:lnTo>
                        <a:pt x="4859" y="3311"/>
                      </a:lnTo>
                      <a:cubicBezTo>
                        <a:pt x="4799" y="3335"/>
                        <a:pt x="4740" y="3370"/>
                        <a:pt x="4728" y="3454"/>
                      </a:cubicBezTo>
                      <a:cubicBezTo>
                        <a:pt x="4680" y="3585"/>
                        <a:pt x="4644" y="3716"/>
                        <a:pt x="4561" y="3847"/>
                      </a:cubicBezTo>
                      <a:cubicBezTo>
                        <a:pt x="4537" y="3906"/>
                        <a:pt x="4537" y="3989"/>
                        <a:pt x="4561" y="4049"/>
                      </a:cubicBezTo>
                      <a:lnTo>
                        <a:pt x="4918" y="4585"/>
                      </a:lnTo>
                      <a:cubicBezTo>
                        <a:pt x="4942" y="4609"/>
                        <a:pt x="4942" y="4644"/>
                        <a:pt x="4906" y="4668"/>
                      </a:cubicBezTo>
                      <a:lnTo>
                        <a:pt x="4668" y="4906"/>
                      </a:lnTo>
                      <a:cubicBezTo>
                        <a:pt x="4655" y="4926"/>
                        <a:pt x="4638" y="4935"/>
                        <a:pt x="4622" y="4935"/>
                      </a:cubicBezTo>
                      <a:cubicBezTo>
                        <a:pt x="4609" y="4935"/>
                        <a:pt x="4595" y="4929"/>
                        <a:pt x="4585" y="4918"/>
                      </a:cubicBezTo>
                      <a:lnTo>
                        <a:pt x="4049" y="4561"/>
                      </a:lnTo>
                      <a:cubicBezTo>
                        <a:pt x="4019" y="4543"/>
                        <a:pt x="3984" y="4534"/>
                        <a:pt x="3948" y="4534"/>
                      </a:cubicBezTo>
                      <a:cubicBezTo>
                        <a:pt x="3912" y="4534"/>
                        <a:pt x="3876" y="4543"/>
                        <a:pt x="3847" y="4561"/>
                      </a:cubicBezTo>
                      <a:cubicBezTo>
                        <a:pt x="3728" y="4644"/>
                        <a:pt x="3585" y="4704"/>
                        <a:pt x="3454" y="4728"/>
                      </a:cubicBezTo>
                      <a:cubicBezTo>
                        <a:pt x="3394" y="4751"/>
                        <a:pt x="3335" y="4811"/>
                        <a:pt x="3311" y="4859"/>
                      </a:cubicBezTo>
                      <a:lnTo>
                        <a:pt x="3192" y="5490"/>
                      </a:lnTo>
                      <a:cubicBezTo>
                        <a:pt x="3192" y="5525"/>
                        <a:pt x="3168" y="5549"/>
                        <a:pt x="3120" y="5549"/>
                      </a:cubicBezTo>
                      <a:lnTo>
                        <a:pt x="2775" y="5549"/>
                      </a:lnTo>
                      <a:cubicBezTo>
                        <a:pt x="2751" y="5549"/>
                        <a:pt x="2716" y="5513"/>
                        <a:pt x="2704" y="5490"/>
                      </a:cubicBezTo>
                      <a:lnTo>
                        <a:pt x="2585" y="4859"/>
                      </a:lnTo>
                      <a:cubicBezTo>
                        <a:pt x="2573" y="4811"/>
                        <a:pt x="2525" y="4751"/>
                        <a:pt x="2454" y="4728"/>
                      </a:cubicBezTo>
                      <a:cubicBezTo>
                        <a:pt x="2323" y="4692"/>
                        <a:pt x="2180" y="4644"/>
                        <a:pt x="2049" y="4561"/>
                      </a:cubicBezTo>
                      <a:cubicBezTo>
                        <a:pt x="2019" y="4549"/>
                        <a:pt x="1986" y="4543"/>
                        <a:pt x="1954" y="4543"/>
                      </a:cubicBezTo>
                      <a:cubicBezTo>
                        <a:pt x="1921" y="4543"/>
                        <a:pt x="1888" y="4549"/>
                        <a:pt x="1858" y="4561"/>
                      </a:cubicBezTo>
                      <a:lnTo>
                        <a:pt x="1322" y="4918"/>
                      </a:lnTo>
                      <a:cubicBezTo>
                        <a:pt x="1306" y="4929"/>
                        <a:pt x="1293" y="4935"/>
                        <a:pt x="1280" y="4935"/>
                      </a:cubicBezTo>
                      <a:cubicBezTo>
                        <a:pt x="1265" y="4935"/>
                        <a:pt x="1252" y="4926"/>
                        <a:pt x="1239" y="4906"/>
                      </a:cubicBezTo>
                      <a:lnTo>
                        <a:pt x="1001" y="4668"/>
                      </a:lnTo>
                      <a:cubicBezTo>
                        <a:pt x="965" y="4644"/>
                        <a:pt x="965" y="4609"/>
                        <a:pt x="977" y="4585"/>
                      </a:cubicBezTo>
                      <a:lnTo>
                        <a:pt x="1334" y="4049"/>
                      </a:lnTo>
                      <a:cubicBezTo>
                        <a:pt x="1382" y="3989"/>
                        <a:pt x="1382" y="3906"/>
                        <a:pt x="1334" y="3847"/>
                      </a:cubicBezTo>
                      <a:cubicBezTo>
                        <a:pt x="1263" y="3728"/>
                        <a:pt x="1203" y="3585"/>
                        <a:pt x="1180" y="3454"/>
                      </a:cubicBezTo>
                      <a:cubicBezTo>
                        <a:pt x="1156" y="3394"/>
                        <a:pt x="1096" y="3335"/>
                        <a:pt x="1037" y="3311"/>
                      </a:cubicBezTo>
                      <a:lnTo>
                        <a:pt x="418" y="3192"/>
                      </a:lnTo>
                      <a:cubicBezTo>
                        <a:pt x="382" y="3192"/>
                        <a:pt x="358" y="3168"/>
                        <a:pt x="358" y="3120"/>
                      </a:cubicBezTo>
                      <a:lnTo>
                        <a:pt x="358" y="2775"/>
                      </a:lnTo>
                      <a:cubicBezTo>
                        <a:pt x="358" y="2751"/>
                        <a:pt x="382" y="2727"/>
                        <a:pt x="418" y="2704"/>
                      </a:cubicBezTo>
                      <a:lnTo>
                        <a:pt x="465" y="2692"/>
                      </a:lnTo>
                      <a:cubicBezTo>
                        <a:pt x="560" y="2680"/>
                        <a:pt x="620" y="2573"/>
                        <a:pt x="596" y="2477"/>
                      </a:cubicBezTo>
                      <a:cubicBezTo>
                        <a:pt x="586" y="2396"/>
                        <a:pt x="507" y="2341"/>
                        <a:pt x="425" y="2341"/>
                      </a:cubicBezTo>
                      <a:cubicBezTo>
                        <a:pt x="411" y="2341"/>
                        <a:pt x="396" y="2343"/>
                        <a:pt x="382" y="2346"/>
                      </a:cubicBezTo>
                      <a:lnTo>
                        <a:pt x="346" y="2370"/>
                      </a:lnTo>
                      <a:cubicBezTo>
                        <a:pt x="144" y="2406"/>
                        <a:pt x="1" y="2585"/>
                        <a:pt x="1" y="2775"/>
                      </a:cubicBezTo>
                      <a:lnTo>
                        <a:pt x="1" y="3120"/>
                      </a:lnTo>
                      <a:cubicBezTo>
                        <a:pt x="1" y="3335"/>
                        <a:pt x="144" y="3513"/>
                        <a:pt x="346" y="3537"/>
                      </a:cubicBezTo>
                      <a:lnTo>
                        <a:pt x="858" y="3644"/>
                      </a:lnTo>
                      <a:cubicBezTo>
                        <a:pt x="894" y="3728"/>
                        <a:pt x="941" y="3835"/>
                        <a:pt x="977" y="3906"/>
                      </a:cubicBezTo>
                      <a:lnTo>
                        <a:pt x="680" y="4359"/>
                      </a:lnTo>
                      <a:cubicBezTo>
                        <a:pt x="560" y="4525"/>
                        <a:pt x="596" y="4763"/>
                        <a:pt x="739" y="4894"/>
                      </a:cubicBezTo>
                      <a:lnTo>
                        <a:pt x="977" y="5132"/>
                      </a:lnTo>
                      <a:cubicBezTo>
                        <a:pt x="1067" y="5216"/>
                        <a:pt x="1182" y="5259"/>
                        <a:pt x="1292" y="5259"/>
                      </a:cubicBezTo>
                      <a:cubicBezTo>
                        <a:pt x="1371" y="5259"/>
                        <a:pt x="1448" y="5237"/>
                        <a:pt x="1513" y="5192"/>
                      </a:cubicBezTo>
                      <a:lnTo>
                        <a:pt x="1965" y="4894"/>
                      </a:lnTo>
                      <a:cubicBezTo>
                        <a:pt x="2049" y="4942"/>
                        <a:pt x="2144" y="4978"/>
                        <a:pt x="2227" y="5013"/>
                      </a:cubicBezTo>
                      <a:lnTo>
                        <a:pt x="2335" y="5537"/>
                      </a:lnTo>
                      <a:cubicBezTo>
                        <a:pt x="2382" y="5728"/>
                        <a:pt x="2561" y="5871"/>
                        <a:pt x="2751" y="5871"/>
                      </a:cubicBezTo>
                      <a:lnTo>
                        <a:pt x="3097" y="5871"/>
                      </a:lnTo>
                      <a:cubicBezTo>
                        <a:pt x="3299" y="5871"/>
                        <a:pt x="3478" y="5728"/>
                        <a:pt x="3513" y="5537"/>
                      </a:cubicBezTo>
                      <a:lnTo>
                        <a:pt x="3620" y="5013"/>
                      </a:lnTo>
                      <a:cubicBezTo>
                        <a:pt x="3704" y="4978"/>
                        <a:pt x="3811" y="4942"/>
                        <a:pt x="3882" y="4894"/>
                      </a:cubicBezTo>
                      <a:lnTo>
                        <a:pt x="4323" y="5192"/>
                      </a:lnTo>
                      <a:cubicBezTo>
                        <a:pt x="4391" y="5241"/>
                        <a:pt x="4472" y="5264"/>
                        <a:pt x="4552" y="5264"/>
                      </a:cubicBezTo>
                      <a:cubicBezTo>
                        <a:pt x="4667" y="5264"/>
                        <a:pt x="4781" y="5217"/>
                        <a:pt x="4859" y="5132"/>
                      </a:cubicBezTo>
                      <a:lnTo>
                        <a:pt x="5097" y="4894"/>
                      </a:lnTo>
                      <a:cubicBezTo>
                        <a:pt x="5252" y="4740"/>
                        <a:pt x="5263" y="4525"/>
                        <a:pt x="5156" y="4359"/>
                      </a:cubicBezTo>
                      <a:lnTo>
                        <a:pt x="4859" y="3906"/>
                      </a:lnTo>
                      <a:cubicBezTo>
                        <a:pt x="4906" y="3823"/>
                        <a:pt x="4954" y="3728"/>
                        <a:pt x="4978" y="3644"/>
                      </a:cubicBezTo>
                      <a:lnTo>
                        <a:pt x="5502" y="3537"/>
                      </a:lnTo>
                      <a:cubicBezTo>
                        <a:pt x="5692" y="3489"/>
                        <a:pt x="5847" y="3311"/>
                        <a:pt x="5847" y="3120"/>
                      </a:cubicBezTo>
                      <a:lnTo>
                        <a:pt x="5847" y="2775"/>
                      </a:lnTo>
                      <a:cubicBezTo>
                        <a:pt x="5847" y="2549"/>
                        <a:pt x="5716" y="2382"/>
                        <a:pt x="5502" y="2334"/>
                      </a:cubicBezTo>
                      <a:lnTo>
                        <a:pt x="4990" y="2227"/>
                      </a:lnTo>
                      <a:cubicBezTo>
                        <a:pt x="4954" y="2144"/>
                        <a:pt x="4906" y="2037"/>
                        <a:pt x="4871" y="1965"/>
                      </a:cubicBezTo>
                      <a:lnTo>
                        <a:pt x="5168" y="1513"/>
                      </a:lnTo>
                      <a:cubicBezTo>
                        <a:pt x="5287" y="1346"/>
                        <a:pt x="5252" y="1108"/>
                        <a:pt x="5109" y="977"/>
                      </a:cubicBezTo>
                      <a:lnTo>
                        <a:pt x="4871" y="739"/>
                      </a:lnTo>
                      <a:cubicBezTo>
                        <a:pt x="4780" y="656"/>
                        <a:pt x="4666" y="613"/>
                        <a:pt x="4555" y="613"/>
                      </a:cubicBezTo>
                      <a:cubicBezTo>
                        <a:pt x="4476" y="613"/>
                        <a:pt x="4399" y="635"/>
                        <a:pt x="4335" y="680"/>
                      </a:cubicBezTo>
                      <a:lnTo>
                        <a:pt x="3882" y="977"/>
                      </a:lnTo>
                      <a:cubicBezTo>
                        <a:pt x="3799" y="941"/>
                        <a:pt x="3704" y="894"/>
                        <a:pt x="3620" y="858"/>
                      </a:cubicBezTo>
                      <a:lnTo>
                        <a:pt x="3513" y="346"/>
                      </a:lnTo>
                      <a:cubicBezTo>
                        <a:pt x="3466" y="144"/>
                        <a:pt x="3287" y="1"/>
                        <a:pt x="309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131;p17"/>
                <p:cNvSpPr/>
                <p:nvPr/>
              </p:nvSpPr>
              <p:spPr>
                <a:xfrm>
                  <a:off x="6305888" y="3129884"/>
                  <a:ext cx="64488" cy="64456"/>
                </a:xfrm>
                <a:custGeom>
                  <a:avLst/>
                  <a:gdLst/>
                  <a:ahLst/>
                  <a:cxnLst/>
                  <a:rect l="l" t="t" r="r" b="b"/>
                  <a:pathLst>
                    <a:path w="2026" h="2025" extrusionOk="0">
                      <a:moveTo>
                        <a:pt x="1013" y="1"/>
                      </a:moveTo>
                      <a:cubicBezTo>
                        <a:pt x="453" y="1"/>
                        <a:pt x="1" y="441"/>
                        <a:pt x="1" y="1013"/>
                      </a:cubicBezTo>
                      <a:cubicBezTo>
                        <a:pt x="1" y="1561"/>
                        <a:pt x="442" y="2025"/>
                        <a:pt x="1013" y="2025"/>
                      </a:cubicBezTo>
                      <a:cubicBezTo>
                        <a:pt x="1227" y="2025"/>
                        <a:pt x="1442" y="1942"/>
                        <a:pt x="1620" y="1811"/>
                      </a:cubicBezTo>
                      <a:cubicBezTo>
                        <a:pt x="1692" y="1751"/>
                        <a:pt x="1704" y="1632"/>
                        <a:pt x="1644" y="1561"/>
                      </a:cubicBezTo>
                      <a:cubicBezTo>
                        <a:pt x="1608" y="1517"/>
                        <a:pt x="1549" y="1491"/>
                        <a:pt x="1493" y="1491"/>
                      </a:cubicBezTo>
                      <a:cubicBezTo>
                        <a:pt x="1457" y="1491"/>
                        <a:pt x="1422" y="1502"/>
                        <a:pt x="1394" y="1525"/>
                      </a:cubicBezTo>
                      <a:cubicBezTo>
                        <a:pt x="1275" y="1620"/>
                        <a:pt x="1144" y="1668"/>
                        <a:pt x="989" y="1668"/>
                      </a:cubicBezTo>
                      <a:cubicBezTo>
                        <a:pt x="632" y="1668"/>
                        <a:pt x="358" y="1370"/>
                        <a:pt x="358" y="1025"/>
                      </a:cubicBezTo>
                      <a:cubicBezTo>
                        <a:pt x="382" y="668"/>
                        <a:pt x="668" y="370"/>
                        <a:pt x="1025" y="370"/>
                      </a:cubicBezTo>
                      <a:cubicBezTo>
                        <a:pt x="1382" y="370"/>
                        <a:pt x="1668" y="668"/>
                        <a:pt x="1668" y="1013"/>
                      </a:cubicBezTo>
                      <a:cubicBezTo>
                        <a:pt x="1668" y="1120"/>
                        <a:pt x="1739" y="1191"/>
                        <a:pt x="1846" y="1191"/>
                      </a:cubicBezTo>
                      <a:cubicBezTo>
                        <a:pt x="1942" y="1191"/>
                        <a:pt x="2025" y="1120"/>
                        <a:pt x="2025" y="1013"/>
                      </a:cubicBezTo>
                      <a:cubicBezTo>
                        <a:pt x="2025" y="453"/>
                        <a:pt x="1573" y="1"/>
                        <a:pt x="101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32;p17"/>
                <p:cNvSpPr/>
                <p:nvPr/>
              </p:nvSpPr>
              <p:spPr>
                <a:xfrm>
                  <a:off x="6173634" y="2997631"/>
                  <a:ext cx="70153" cy="70153"/>
                </a:xfrm>
                <a:custGeom>
                  <a:avLst/>
                  <a:gdLst/>
                  <a:ahLst/>
                  <a:cxnLst/>
                  <a:rect l="l" t="t" r="r" b="b"/>
                  <a:pathLst>
                    <a:path w="2204" h="2204" extrusionOk="0">
                      <a:moveTo>
                        <a:pt x="1096" y="370"/>
                      </a:moveTo>
                      <a:cubicBezTo>
                        <a:pt x="1501" y="370"/>
                        <a:pt x="1834" y="703"/>
                        <a:pt x="1834" y="1108"/>
                      </a:cubicBezTo>
                      <a:cubicBezTo>
                        <a:pt x="1834" y="1501"/>
                        <a:pt x="1501" y="1834"/>
                        <a:pt x="1096" y="1834"/>
                      </a:cubicBezTo>
                      <a:cubicBezTo>
                        <a:pt x="691" y="1834"/>
                        <a:pt x="370" y="1501"/>
                        <a:pt x="370" y="1108"/>
                      </a:cubicBezTo>
                      <a:cubicBezTo>
                        <a:pt x="370" y="703"/>
                        <a:pt x="703" y="370"/>
                        <a:pt x="1096" y="370"/>
                      </a:cubicBezTo>
                      <a:close/>
                      <a:moveTo>
                        <a:pt x="1096" y="1"/>
                      </a:moveTo>
                      <a:cubicBezTo>
                        <a:pt x="489" y="1"/>
                        <a:pt x="1" y="489"/>
                        <a:pt x="1" y="1108"/>
                      </a:cubicBezTo>
                      <a:cubicBezTo>
                        <a:pt x="1" y="1715"/>
                        <a:pt x="489" y="2203"/>
                        <a:pt x="1096" y="2203"/>
                      </a:cubicBezTo>
                      <a:cubicBezTo>
                        <a:pt x="1715" y="2191"/>
                        <a:pt x="2203" y="1703"/>
                        <a:pt x="2203" y="1108"/>
                      </a:cubicBezTo>
                      <a:cubicBezTo>
                        <a:pt x="2203" y="489"/>
                        <a:pt x="1715" y="1"/>
                        <a:pt x="109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
          <p:nvSpPr>
            <p:cNvPr id="77" name="Rectangle 76"/>
            <p:cNvSpPr/>
            <p:nvPr/>
          </p:nvSpPr>
          <p:spPr>
            <a:xfrm>
              <a:off x="7101230" y="1860902"/>
              <a:ext cx="3717560" cy="923330"/>
            </a:xfrm>
            <a:prstGeom prst="rect">
              <a:avLst/>
            </a:prstGeom>
          </p:spPr>
          <p:txBody>
            <a:bodyPr wrap="square">
              <a:spAutoFit/>
            </a:bodyPr>
            <a:lstStyle/>
            <a:p>
              <a:pPr marL="238125" indent="-238125">
                <a:spcBef>
                  <a:spcPct val="20000"/>
                </a:spcBef>
              </a:pPr>
              <a:r>
                <a:rPr lang="en-US" dirty="0">
                  <a:solidFill>
                    <a:sysClr val="windowText" lastClr="000000"/>
                  </a:solidFill>
                  <a:latin typeface="Calibri"/>
                </a:rPr>
                <a:t>2. 	Prevent and control nutrition related diseases of various groups at different settings and levels. </a:t>
              </a:r>
            </a:p>
          </p:txBody>
        </p:sp>
      </p:grpSp>
      <p:grpSp>
        <p:nvGrpSpPr>
          <p:cNvPr id="6" name="Group 5">
            <a:extLst>
              <a:ext uri="{FF2B5EF4-FFF2-40B4-BE49-F238E27FC236}">
                <a16:creationId xmlns:a16="http://schemas.microsoft.com/office/drawing/2014/main" id="{9CD060D3-442B-8749-A129-9B9E50B8B1CE}"/>
              </a:ext>
            </a:extLst>
          </p:cNvPr>
          <p:cNvGrpSpPr/>
          <p:nvPr/>
        </p:nvGrpSpPr>
        <p:grpSpPr>
          <a:xfrm>
            <a:off x="851207" y="2311922"/>
            <a:ext cx="4799525" cy="1412451"/>
            <a:chOff x="851207" y="2311922"/>
            <a:chExt cx="4799525" cy="1412451"/>
          </a:xfrm>
        </p:grpSpPr>
        <p:grpSp>
          <p:nvGrpSpPr>
            <p:cNvPr id="165" name="Google Shape;165;p17"/>
            <p:cNvGrpSpPr/>
            <p:nvPr/>
          </p:nvGrpSpPr>
          <p:grpSpPr>
            <a:xfrm>
              <a:off x="4048565" y="2311922"/>
              <a:ext cx="1602167" cy="1313868"/>
              <a:chOff x="3212879" y="1815088"/>
              <a:chExt cx="1020494" cy="883743"/>
            </a:xfrm>
          </p:grpSpPr>
          <p:sp>
            <p:nvSpPr>
              <p:cNvPr id="166" name="Google Shape;166;p17"/>
              <p:cNvSpPr/>
              <p:nvPr/>
            </p:nvSpPr>
            <p:spPr>
              <a:xfrm>
                <a:off x="3212879" y="1815088"/>
                <a:ext cx="1020494" cy="883743"/>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noFill/>
              <a:ln w="9525" cap="flat" cmpd="sng">
                <a:solidFill>
                  <a:srgbClr val="FEAE1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167;p17"/>
              <p:cNvSpPr/>
              <p:nvPr/>
            </p:nvSpPr>
            <p:spPr>
              <a:xfrm>
                <a:off x="3287576" y="1879774"/>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FEAE1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8" name="Google Shape;168;p17"/>
              <p:cNvGrpSpPr/>
              <p:nvPr/>
            </p:nvGrpSpPr>
            <p:grpSpPr>
              <a:xfrm>
                <a:off x="3564581" y="2109362"/>
                <a:ext cx="344741" cy="299966"/>
                <a:chOff x="3716358" y="1544655"/>
                <a:chExt cx="361971" cy="314958"/>
              </a:xfrm>
            </p:grpSpPr>
            <p:sp>
              <p:nvSpPr>
                <p:cNvPr id="169" name="Google Shape;169;p17"/>
                <p:cNvSpPr/>
                <p:nvPr/>
              </p:nvSpPr>
              <p:spPr>
                <a:xfrm>
                  <a:off x="3767509" y="1646957"/>
                  <a:ext cx="231213" cy="10663"/>
                </a:xfrm>
                <a:custGeom>
                  <a:avLst/>
                  <a:gdLst/>
                  <a:ahLst/>
                  <a:cxnLst/>
                  <a:rect l="l" t="t" r="r" b="b"/>
                  <a:pathLst>
                    <a:path w="7264" h="335" extrusionOk="0">
                      <a:moveTo>
                        <a:pt x="168" y="1"/>
                      </a:moveTo>
                      <a:cubicBezTo>
                        <a:pt x="72" y="1"/>
                        <a:pt x="1" y="72"/>
                        <a:pt x="1" y="167"/>
                      </a:cubicBezTo>
                      <a:cubicBezTo>
                        <a:pt x="1" y="263"/>
                        <a:pt x="72" y="334"/>
                        <a:pt x="168" y="334"/>
                      </a:cubicBezTo>
                      <a:lnTo>
                        <a:pt x="7097" y="334"/>
                      </a:lnTo>
                      <a:cubicBezTo>
                        <a:pt x="7192" y="334"/>
                        <a:pt x="7264" y="263"/>
                        <a:pt x="7264" y="167"/>
                      </a:cubicBezTo>
                      <a:cubicBezTo>
                        <a:pt x="7264" y="72"/>
                        <a:pt x="7192" y="1"/>
                        <a:pt x="709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170;p17"/>
                <p:cNvSpPr/>
                <p:nvPr/>
              </p:nvSpPr>
              <p:spPr>
                <a:xfrm>
                  <a:off x="3767509" y="1618532"/>
                  <a:ext cx="152020" cy="10663"/>
                </a:xfrm>
                <a:custGeom>
                  <a:avLst/>
                  <a:gdLst/>
                  <a:ahLst/>
                  <a:cxnLst/>
                  <a:rect l="l" t="t" r="r" b="b"/>
                  <a:pathLst>
                    <a:path w="4776" h="335" extrusionOk="0">
                      <a:moveTo>
                        <a:pt x="168" y="1"/>
                      </a:moveTo>
                      <a:cubicBezTo>
                        <a:pt x="72" y="1"/>
                        <a:pt x="1" y="72"/>
                        <a:pt x="1" y="168"/>
                      </a:cubicBezTo>
                      <a:cubicBezTo>
                        <a:pt x="1" y="263"/>
                        <a:pt x="72" y="334"/>
                        <a:pt x="168" y="334"/>
                      </a:cubicBezTo>
                      <a:lnTo>
                        <a:pt x="4621" y="334"/>
                      </a:lnTo>
                      <a:cubicBezTo>
                        <a:pt x="4704" y="334"/>
                        <a:pt x="4775" y="263"/>
                        <a:pt x="4775" y="168"/>
                      </a:cubicBezTo>
                      <a:cubicBezTo>
                        <a:pt x="4775" y="72"/>
                        <a:pt x="4704" y="1"/>
                        <a:pt x="462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 name="Google Shape;171;p17"/>
                <p:cNvSpPr/>
                <p:nvPr/>
              </p:nvSpPr>
              <p:spPr>
                <a:xfrm>
                  <a:off x="3931624" y="1618532"/>
                  <a:ext cx="67098" cy="10663"/>
                </a:xfrm>
                <a:custGeom>
                  <a:avLst/>
                  <a:gdLst/>
                  <a:ahLst/>
                  <a:cxnLst/>
                  <a:rect l="l" t="t" r="r" b="b"/>
                  <a:pathLst>
                    <a:path w="2108" h="335" extrusionOk="0">
                      <a:moveTo>
                        <a:pt x="155" y="1"/>
                      </a:moveTo>
                      <a:cubicBezTo>
                        <a:pt x="72" y="1"/>
                        <a:pt x="0" y="72"/>
                        <a:pt x="0" y="168"/>
                      </a:cubicBezTo>
                      <a:cubicBezTo>
                        <a:pt x="0" y="263"/>
                        <a:pt x="72" y="334"/>
                        <a:pt x="155" y="334"/>
                      </a:cubicBezTo>
                      <a:lnTo>
                        <a:pt x="1941" y="334"/>
                      </a:lnTo>
                      <a:cubicBezTo>
                        <a:pt x="2036" y="334"/>
                        <a:pt x="2108" y="263"/>
                        <a:pt x="2108" y="168"/>
                      </a:cubicBezTo>
                      <a:cubicBezTo>
                        <a:pt x="2108" y="72"/>
                        <a:pt x="2036" y="1"/>
                        <a:pt x="194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172;p17"/>
                <p:cNvSpPr/>
                <p:nvPr/>
              </p:nvSpPr>
              <p:spPr>
                <a:xfrm>
                  <a:off x="3767509" y="1590108"/>
                  <a:ext cx="39087" cy="10663"/>
                </a:xfrm>
                <a:custGeom>
                  <a:avLst/>
                  <a:gdLst/>
                  <a:ahLst/>
                  <a:cxnLst/>
                  <a:rect l="l" t="t" r="r" b="b"/>
                  <a:pathLst>
                    <a:path w="1228" h="335" extrusionOk="0">
                      <a:moveTo>
                        <a:pt x="168" y="1"/>
                      </a:moveTo>
                      <a:cubicBezTo>
                        <a:pt x="72" y="1"/>
                        <a:pt x="1" y="72"/>
                        <a:pt x="1" y="168"/>
                      </a:cubicBezTo>
                      <a:cubicBezTo>
                        <a:pt x="1" y="263"/>
                        <a:pt x="72" y="334"/>
                        <a:pt x="168" y="334"/>
                      </a:cubicBezTo>
                      <a:lnTo>
                        <a:pt x="1061" y="334"/>
                      </a:lnTo>
                      <a:cubicBezTo>
                        <a:pt x="1144" y="334"/>
                        <a:pt x="1227" y="263"/>
                        <a:pt x="1227" y="168"/>
                      </a:cubicBezTo>
                      <a:cubicBezTo>
                        <a:pt x="1227" y="72"/>
                        <a:pt x="1144" y="1"/>
                        <a:pt x="106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73;p17"/>
                <p:cNvSpPr/>
                <p:nvPr/>
              </p:nvSpPr>
              <p:spPr>
                <a:xfrm>
                  <a:off x="3818309" y="1590108"/>
                  <a:ext cx="180412" cy="10663"/>
                </a:xfrm>
                <a:custGeom>
                  <a:avLst/>
                  <a:gdLst/>
                  <a:ahLst/>
                  <a:cxnLst/>
                  <a:rect l="l" t="t" r="r" b="b"/>
                  <a:pathLst>
                    <a:path w="5668" h="335" extrusionOk="0">
                      <a:moveTo>
                        <a:pt x="167" y="1"/>
                      </a:moveTo>
                      <a:cubicBezTo>
                        <a:pt x="72" y="1"/>
                        <a:pt x="0" y="72"/>
                        <a:pt x="0" y="168"/>
                      </a:cubicBezTo>
                      <a:cubicBezTo>
                        <a:pt x="0" y="263"/>
                        <a:pt x="72" y="334"/>
                        <a:pt x="167" y="334"/>
                      </a:cubicBezTo>
                      <a:lnTo>
                        <a:pt x="5501" y="334"/>
                      </a:lnTo>
                      <a:cubicBezTo>
                        <a:pt x="5596" y="334"/>
                        <a:pt x="5668" y="263"/>
                        <a:pt x="5668" y="168"/>
                      </a:cubicBezTo>
                      <a:cubicBezTo>
                        <a:pt x="5668" y="72"/>
                        <a:pt x="5596" y="1"/>
                        <a:pt x="550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74" name="Google Shape;174;p17"/>
                <p:cNvGrpSpPr/>
                <p:nvPr/>
              </p:nvGrpSpPr>
              <p:grpSpPr>
                <a:xfrm>
                  <a:off x="3716358" y="1544655"/>
                  <a:ext cx="361971" cy="314958"/>
                  <a:chOff x="3716358" y="1544655"/>
                  <a:chExt cx="361971" cy="314958"/>
                </a:xfrm>
              </p:grpSpPr>
              <p:sp>
                <p:nvSpPr>
                  <p:cNvPr id="175" name="Google Shape;175;p17"/>
                  <p:cNvSpPr/>
                  <p:nvPr/>
                </p:nvSpPr>
                <p:spPr>
                  <a:xfrm>
                    <a:off x="3767509" y="1675381"/>
                    <a:ext cx="84540" cy="10663"/>
                  </a:xfrm>
                  <a:custGeom>
                    <a:avLst/>
                    <a:gdLst/>
                    <a:ahLst/>
                    <a:cxnLst/>
                    <a:rect l="l" t="t" r="r" b="b"/>
                    <a:pathLst>
                      <a:path w="2656" h="335" extrusionOk="0">
                        <a:moveTo>
                          <a:pt x="168" y="1"/>
                        </a:moveTo>
                        <a:cubicBezTo>
                          <a:pt x="72" y="1"/>
                          <a:pt x="1" y="72"/>
                          <a:pt x="1" y="167"/>
                        </a:cubicBezTo>
                        <a:cubicBezTo>
                          <a:pt x="1" y="263"/>
                          <a:pt x="72" y="334"/>
                          <a:pt x="168" y="334"/>
                        </a:cubicBezTo>
                        <a:lnTo>
                          <a:pt x="2477" y="334"/>
                        </a:lnTo>
                        <a:cubicBezTo>
                          <a:pt x="2561" y="334"/>
                          <a:pt x="2632" y="263"/>
                          <a:pt x="2632" y="167"/>
                        </a:cubicBezTo>
                        <a:cubicBezTo>
                          <a:pt x="2656" y="72"/>
                          <a:pt x="2573" y="1"/>
                          <a:pt x="247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76;p17"/>
                  <p:cNvSpPr/>
                  <p:nvPr/>
                </p:nvSpPr>
                <p:spPr>
                  <a:xfrm>
                    <a:off x="3875158" y="1675381"/>
                    <a:ext cx="123564" cy="10663"/>
                  </a:xfrm>
                  <a:custGeom>
                    <a:avLst/>
                    <a:gdLst/>
                    <a:ahLst/>
                    <a:cxnLst/>
                    <a:rect l="l" t="t" r="r" b="b"/>
                    <a:pathLst>
                      <a:path w="3882" h="335" extrusionOk="0">
                        <a:moveTo>
                          <a:pt x="167" y="1"/>
                        </a:moveTo>
                        <a:cubicBezTo>
                          <a:pt x="72" y="1"/>
                          <a:pt x="0" y="72"/>
                          <a:pt x="0" y="167"/>
                        </a:cubicBezTo>
                        <a:cubicBezTo>
                          <a:pt x="0" y="263"/>
                          <a:pt x="72" y="334"/>
                          <a:pt x="167" y="334"/>
                        </a:cubicBezTo>
                        <a:lnTo>
                          <a:pt x="3715" y="334"/>
                        </a:lnTo>
                        <a:cubicBezTo>
                          <a:pt x="3810" y="334"/>
                          <a:pt x="3882" y="263"/>
                          <a:pt x="3882" y="167"/>
                        </a:cubicBezTo>
                        <a:cubicBezTo>
                          <a:pt x="3882" y="72"/>
                          <a:pt x="3810" y="1"/>
                          <a:pt x="37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Google Shape;177;p17"/>
                  <p:cNvSpPr/>
                  <p:nvPr/>
                </p:nvSpPr>
                <p:spPr>
                  <a:xfrm>
                    <a:off x="3767509" y="1703423"/>
                    <a:ext cx="174747" cy="10663"/>
                  </a:xfrm>
                  <a:custGeom>
                    <a:avLst/>
                    <a:gdLst/>
                    <a:ahLst/>
                    <a:cxnLst/>
                    <a:rect l="l" t="t" r="r" b="b"/>
                    <a:pathLst>
                      <a:path w="5490" h="335" extrusionOk="0">
                        <a:moveTo>
                          <a:pt x="168" y="1"/>
                        </a:moveTo>
                        <a:cubicBezTo>
                          <a:pt x="72" y="1"/>
                          <a:pt x="1" y="72"/>
                          <a:pt x="1" y="168"/>
                        </a:cubicBezTo>
                        <a:cubicBezTo>
                          <a:pt x="1" y="251"/>
                          <a:pt x="72" y="334"/>
                          <a:pt x="168" y="334"/>
                        </a:cubicBezTo>
                        <a:lnTo>
                          <a:pt x="5335" y="334"/>
                        </a:lnTo>
                        <a:cubicBezTo>
                          <a:pt x="5418" y="334"/>
                          <a:pt x="5490" y="251"/>
                          <a:pt x="5490" y="168"/>
                        </a:cubicBezTo>
                        <a:cubicBezTo>
                          <a:pt x="5490" y="72"/>
                          <a:pt x="5418" y="1"/>
                          <a:pt x="53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Google Shape;178;p17"/>
                  <p:cNvSpPr/>
                  <p:nvPr/>
                </p:nvSpPr>
                <p:spPr>
                  <a:xfrm>
                    <a:off x="3954351" y="1703423"/>
                    <a:ext cx="44371" cy="10663"/>
                  </a:xfrm>
                  <a:custGeom>
                    <a:avLst/>
                    <a:gdLst/>
                    <a:ahLst/>
                    <a:cxnLst/>
                    <a:rect l="l" t="t" r="r" b="b"/>
                    <a:pathLst>
                      <a:path w="1394" h="335" extrusionOk="0">
                        <a:moveTo>
                          <a:pt x="155" y="1"/>
                        </a:moveTo>
                        <a:cubicBezTo>
                          <a:pt x="72" y="1"/>
                          <a:pt x="1" y="72"/>
                          <a:pt x="1" y="168"/>
                        </a:cubicBezTo>
                        <a:cubicBezTo>
                          <a:pt x="1" y="251"/>
                          <a:pt x="72" y="334"/>
                          <a:pt x="155" y="334"/>
                        </a:cubicBezTo>
                        <a:lnTo>
                          <a:pt x="1227" y="334"/>
                        </a:lnTo>
                        <a:cubicBezTo>
                          <a:pt x="1322" y="334"/>
                          <a:pt x="1394" y="251"/>
                          <a:pt x="1394" y="168"/>
                        </a:cubicBezTo>
                        <a:cubicBezTo>
                          <a:pt x="1394" y="72"/>
                          <a:pt x="1322" y="1"/>
                          <a:pt x="122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Google Shape;179;p17"/>
                  <p:cNvSpPr/>
                  <p:nvPr/>
                </p:nvSpPr>
                <p:spPr>
                  <a:xfrm>
                    <a:off x="3716358" y="1544655"/>
                    <a:ext cx="361971" cy="314958"/>
                  </a:xfrm>
                  <a:custGeom>
                    <a:avLst/>
                    <a:gdLst/>
                    <a:ahLst/>
                    <a:cxnLst/>
                    <a:rect l="l" t="t" r="r" b="b"/>
                    <a:pathLst>
                      <a:path w="11372" h="9895" extrusionOk="0">
                        <a:moveTo>
                          <a:pt x="3513" y="6751"/>
                        </a:moveTo>
                        <a:lnTo>
                          <a:pt x="3346" y="7477"/>
                        </a:lnTo>
                        <a:lnTo>
                          <a:pt x="1953" y="7477"/>
                        </a:lnTo>
                        <a:lnTo>
                          <a:pt x="1953" y="7489"/>
                        </a:lnTo>
                        <a:cubicBezTo>
                          <a:pt x="1656" y="7489"/>
                          <a:pt x="1394" y="7251"/>
                          <a:pt x="1394" y="6941"/>
                        </a:cubicBezTo>
                        <a:lnTo>
                          <a:pt x="1394" y="6751"/>
                        </a:lnTo>
                        <a:close/>
                        <a:moveTo>
                          <a:pt x="9430" y="333"/>
                        </a:moveTo>
                        <a:cubicBezTo>
                          <a:pt x="9728" y="333"/>
                          <a:pt x="9990" y="572"/>
                          <a:pt x="9990" y="881"/>
                        </a:cubicBezTo>
                        <a:lnTo>
                          <a:pt x="9990" y="5870"/>
                        </a:lnTo>
                        <a:cubicBezTo>
                          <a:pt x="9990" y="6168"/>
                          <a:pt x="9752" y="6418"/>
                          <a:pt x="9430" y="6418"/>
                        </a:cubicBezTo>
                        <a:lnTo>
                          <a:pt x="6597" y="6418"/>
                        </a:lnTo>
                        <a:cubicBezTo>
                          <a:pt x="6561" y="6418"/>
                          <a:pt x="6537" y="6429"/>
                          <a:pt x="6501" y="6441"/>
                        </a:cubicBezTo>
                        <a:lnTo>
                          <a:pt x="3489" y="8501"/>
                        </a:lnTo>
                        <a:cubicBezTo>
                          <a:pt x="3465" y="8501"/>
                          <a:pt x="3465" y="8489"/>
                          <a:pt x="3465" y="8489"/>
                        </a:cubicBezTo>
                        <a:lnTo>
                          <a:pt x="3906" y="6608"/>
                        </a:lnTo>
                        <a:cubicBezTo>
                          <a:pt x="3918" y="6560"/>
                          <a:pt x="3906" y="6501"/>
                          <a:pt x="3870" y="6477"/>
                        </a:cubicBezTo>
                        <a:cubicBezTo>
                          <a:pt x="3834" y="6429"/>
                          <a:pt x="3799" y="6418"/>
                          <a:pt x="3739" y="6418"/>
                        </a:cubicBezTo>
                        <a:lnTo>
                          <a:pt x="894" y="6418"/>
                        </a:lnTo>
                        <a:cubicBezTo>
                          <a:pt x="596" y="6418"/>
                          <a:pt x="346" y="6179"/>
                          <a:pt x="346" y="5870"/>
                        </a:cubicBezTo>
                        <a:lnTo>
                          <a:pt x="346" y="881"/>
                        </a:lnTo>
                        <a:cubicBezTo>
                          <a:pt x="346" y="584"/>
                          <a:pt x="584" y="333"/>
                          <a:pt x="894" y="333"/>
                        </a:cubicBezTo>
                        <a:close/>
                        <a:moveTo>
                          <a:pt x="10502" y="1405"/>
                        </a:moveTo>
                        <a:cubicBezTo>
                          <a:pt x="10800" y="1405"/>
                          <a:pt x="11061" y="1643"/>
                          <a:pt x="11061" y="1953"/>
                        </a:cubicBezTo>
                        <a:lnTo>
                          <a:pt x="11061" y="6941"/>
                        </a:lnTo>
                        <a:cubicBezTo>
                          <a:pt x="11050" y="7239"/>
                          <a:pt x="10788" y="7489"/>
                          <a:pt x="10490" y="7489"/>
                        </a:cubicBezTo>
                        <a:lnTo>
                          <a:pt x="7656" y="7489"/>
                        </a:lnTo>
                        <a:cubicBezTo>
                          <a:pt x="7609" y="7489"/>
                          <a:pt x="7549" y="7525"/>
                          <a:pt x="7513" y="7549"/>
                        </a:cubicBezTo>
                        <a:cubicBezTo>
                          <a:pt x="7490" y="7596"/>
                          <a:pt x="7478" y="7644"/>
                          <a:pt x="7490" y="7680"/>
                        </a:cubicBezTo>
                        <a:lnTo>
                          <a:pt x="7918" y="9561"/>
                        </a:lnTo>
                        <a:lnTo>
                          <a:pt x="7918" y="9573"/>
                        </a:lnTo>
                        <a:lnTo>
                          <a:pt x="7906" y="9573"/>
                        </a:lnTo>
                        <a:lnTo>
                          <a:pt x="5216" y="7727"/>
                        </a:lnTo>
                        <a:lnTo>
                          <a:pt x="6644" y="6751"/>
                        </a:lnTo>
                        <a:lnTo>
                          <a:pt x="9430" y="6751"/>
                        </a:lnTo>
                        <a:cubicBezTo>
                          <a:pt x="9930" y="6751"/>
                          <a:pt x="10311" y="6358"/>
                          <a:pt x="10311" y="5870"/>
                        </a:cubicBezTo>
                        <a:lnTo>
                          <a:pt x="10311" y="1405"/>
                        </a:lnTo>
                        <a:close/>
                        <a:moveTo>
                          <a:pt x="882" y="0"/>
                        </a:moveTo>
                        <a:cubicBezTo>
                          <a:pt x="393" y="0"/>
                          <a:pt x="1" y="393"/>
                          <a:pt x="1" y="881"/>
                        </a:cubicBezTo>
                        <a:lnTo>
                          <a:pt x="1" y="5870"/>
                        </a:lnTo>
                        <a:cubicBezTo>
                          <a:pt x="1" y="6358"/>
                          <a:pt x="393" y="6739"/>
                          <a:pt x="882" y="6739"/>
                        </a:cubicBezTo>
                        <a:lnTo>
                          <a:pt x="1072" y="6739"/>
                        </a:lnTo>
                        <a:lnTo>
                          <a:pt x="1072" y="6941"/>
                        </a:lnTo>
                        <a:cubicBezTo>
                          <a:pt x="1072" y="7430"/>
                          <a:pt x="1465" y="7811"/>
                          <a:pt x="1953" y="7811"/>
                        </a:cubicBezTo>
                        <a:lnTo>
                          <a:pt x="3275" y="7811"/>
                        </a:lnTo>
                        <a:lnTo>
                          <a:pt x="3144" y="8406"/>
                        </a:lnTo>
                        <a:cubicBezTo>
                          <a:pt x="3108" y="8549"/>
                          <a:pt x="3168" y="8692"/>
                          <a:pt x="3287" y="8763"/>
                        </a:cubicBezTo>
                        <a:cubicBezTo>
                          <a:pt x="3346" y="8811"/>
                          <a:pt x="3430" y="8823"/>
                          <a:pt x="3489" y="8823"/>
                        </a:cubicBezTo>
                        <a:cubicBezTo>
                          <a:pt x="3561" y="8823"/>
                          <a:pt x="3620" y="8811"/>
                          <a:pt x="3680" y="8763"/>
                        </a:cubicBezTo>
                        <a:lnTo>
                          <a:pt x="4918" y="7918"/>
                        </a:lnTo>
                        <a:lnTo>
                          <a:pt x="7704" y="9835"/>
                        </a:lnTo>
                        <a:cubicBezTo>
                          <a:pt x="7763" y="9882"/>
                          <a:pt x="7847" y="9894"/>
                          <a:pt x="7906" y="9894"/>
                        </a:cubicBezTo>
                        <a:cubicBezTo>
                          <a:pt x="7978" y="9894"/>
                          <a:pt x="8037" y="9882"/>
                          <a:pt x="8097" y="9835"/>
                        </a:cubicBezTo>
                        <a:cubicBezTo>
                          <a:pt x="8216" y="9763"/>
                          <a:pt x="8275" y="9620"/>
                          <a:pt x="8240" y="9477"/>
                        </a:cubicBezTo>
                        <a:lnTo>
                          <a:pt x="7859" y="7811"/>
                        </a:lnTo>
                        <a:lnTo>
                          <a:pt x="10490" y="7811"/>
                        </a:lnTo>
                        <a:cubicBezTo>
                          <a:pt x="10978" y="7811"/>
                          <a:pt x="11371" y="7430"/>
                          <a:pt x="11371" y="6941"/>
                        </a:cubicBezTo>
                        <a:lnTo>
                          <a:pt x="11371" y="1953"/>
                        </a:lnTo>
                        <a:cubicBezTo>
                          <a:pt x="11371" y="1476"/>
                          <a:pt x="10966" y="1072"/>
                          <a:pt x="10490" y="1072"/>
                        </a:cubicBezTo>
                        <a:lnTo>
                          <a:pt x="10299" y="1072"/>
                        </a:lnTo>
                        <a:lnTo>
                          <a:pt x="10299" y="881"/>
                        </a:lnTo>
                        <a:cubicBezTo>
                          <a:pt x="10299" y="393"/>
                          <a:pt x="9918" y="0"/>
                          <a:pt x="941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sp>
          <p:nvSpPr>
            <p:cNvPr id="78" name="Rectangle 77"/>
            <p:cNvSpPr/>
            <p:nvPr/>
          </p:nvSpPr>
          <p:spPr>
            <a:xfrm>
              <a:off x="851207" y="2524044"/>
              <a:ext cx="3747588" cy="1200329"/>
            </a:xfrm>
            <a:prstGeom prst="rect">
              <a:avLst/>
            </a:prstGeom>
          </p:spPr>
          <p:txBody>
            <a:bodyPr wrap="square">
              <a:spAutoFit/>
            </a:bodyPr>
            <a:lstStyle/>
            <a:p>
              <a:pPr marL="238125" indent="-238125">
                <a:spcBef>
                  <a:spcPct val="20000"/>
                </a:spcBef>
              </a:pPr>
              <a:r>
                <a:rPr lang="en-US" dirty="0">
                  <a:solidFill>
                    <a:sysClr val="windowText" lastClr="000000"/>
                  </a:solidFill>
                  <a:latin typeface="Calibri"/>
                </a:rPr>
                <a:t>3.	Assess, monitor and evaluate nutritional status of individual, communities and population groups</a:t>
              </a:r>
            </a:p>
          </p:txBody>
        </p:sp>
      </p:grpSp>
      <p:grpSp>
        <p:nvGrpSpPr>
          <p:cNvPr id="7" name="Group 6">
            <a:extLst>
              <a:ext uri="{FF2B5EF4-FFF2-40B4-BE49-F238E27FC236}">
                <a16:creationId xmlns:a16="http://schemas.microsoft.com/office/drawing/2014/main" id="{969D96FF-0D2F-2C70-7C38-06BCEB15B746}"/>
              </a:ext>
            </a:extLst>
          </p:cNvPr>
          <p:cNvGrpSpPr/>
          <p:nvPr/>
        </p:nvGrpSpPr>
        <p:grpSpPr>
          <a:xfrm>
            <a:off x="1606201" y="3160986"/>
            <a:ext cx="5334456" cy="1663828"/>
            <a:chOff x="1606201" y="3160986"/>
            <a:chExt cx="5334456" cy="1663828"/>
          </a:xfrm>
        </p:grpSpPr>
        <p:grpSp>
          <p:nvGrpSpPr>
            <p:cNvPr id="184" name="Google Shape;184;p17"/>
            <p:cNvGrpSpPr/>
            <p:nvPr/>
          </p:nvGrpSpPr>
          <p:grpSpPr>
            <a:xfrm>
              <a:off x="5338490" y="3160986"/>
              <a:ext cx="1602167" cy="1313868"/>
              <a:chOff x="3212879" y="2791400"/>
              <a:chExt cx="1020494" cy="883743"/>
            </a:xfrm>
          </p:grpSpPr>
          <p:sp>
            <p:nvSpPr>
              <p:cNvPr id="185" name="Google Shape;185;p17"/>
              <p:cNvSpPr/>
              <p:nvPr/>
            </p:nvSpPr>
            <p:spPr>
              <a:xfrm>
                <a:off x="3212879" y="2791400"/>
                <a:ext cx="1020494" cy="883743"/>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noFill/>
              <a:ln w="9525" cap="flat" cmpd="sng">
                <a:solidFill>
                  <a:srgbClr val="F3500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Google Shape;186;p17"/>
              <p:cNvSpPr/>
              <p:nvPr/>
            </p:nvSpPr>
            <p:spPr>
              <a:xfrm>
                <a:off x="3287576" y="2856087"/>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F3500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87" name="Google Shape;187;p17"/>
              <p:cNvGrpSpPr/>
              <p:nvPr/>
            </p:nvGrpSpPr>
            <p:grpSpPr>
              <a:xfrm>
                <a:off x="3563943" y="3073906"/>
                <a:ext cx="318367" cy="318731"/>
                <a:chOff x="3725461" y="2444712"/>
                <a:chExt cx="334279" cy="334661"/>
              </a:xfrm>
            </p:grpSpPr>
            <p:sp>
              <p:nvSpPr>
                <p:cNvPr id="188" name="Google Shape;188;p17"/>
                <p:cNvSpPr/>
                <p:nvPr/>
              </p:nvSpPr>
              <p:spPr>
                <a:xfrm>
                  <a:off x="3939200" y="2554239"/>
                  <a:ext cx="53092" cy="53092"/>
                </a:xfrm>
                <a:custGeom>
                  <a:avLst/>
                  <a:gdLst/>
                  <a:ahLst/>
                  <a:cxnLst/>
                  <a:rect l="l" t="t" r="r" b="b"/>
                  <a:pathLst>
                    <a:path w="1668" h="1668" extrusionOk="0">
                      <a:moveTo>
                        <a:pt x="834" y="334"/>
                      </a:moveTo>
                      <a:cubicBezTo>
                        <a:pt x="1108" y="334"/>
                        <a:pt x="1334" y="548"/>
                        <a:pt x="1334" y="834"/>
                      </a:cubicBezTo>
                      <a:cubicBezTo>
                        <a:pt x="1334" y="1119"/>
                        <a:pt x="1108" y="1346"/>
                        <a:pt x="834" y="1346"/>
                      </a:cubicBezTo>
                      <a:cubicBezTo>
                        <a:pt x="548" y="1346"/>
                        <a:pt x="322" y="1119"/>
                        <a:pt x="322" y="834"/>
                      </a:cubicBezTo>
                      <a:cubicBezTo>
                        <a:pt x="322" y="548"/>
                        <a:pt x="548" y="334"/>
                        <a:pt x="834" y="334"/>
                      </a:cubicBezTo>
                      <a:close/>
                      <a:moveTo>
                        <a:pt x="834" y="0"/>
                      </a:moveTo>
                      <a:cubicBezTo>
                        <a:pt x="370" y="0"/>
                        <a:pt x="0" y="369"/>
                        <a:pt x="0" y="834"/>
                      </a:cubicBezTo>
                      <a:cubicBezTo>
                        <a:pt x="0" y="1298"/>
                        <a:pt x="370" y="1667"/>
                        <a:pt x="834" y="1667"/>
                      </a:cubicBezTo>
                      <a:cubicBezTo>
                        <a:pt x="1286" y="1667"/>
                        <a:pt x="1667" y="1298"/>
                        <a:pt x="1667" y="834"/>
                      </a:cubicBezTo>
                      <a:cubicBezTo>
                        <a:pt x="1667" y="369"/>
                        <a:pt x="1286" y="0"/>
                        <a:pt x="83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189;p17"/>
                <p:cNvSpPr/>
                <p:nvPr/>
              </p:nvSpPr>
              <p:spPr>
                <a:xfrm>
                  <a:off x="3941078" y="2618281"/>
                  <a:ext cx="68625" cy="49305"/>
                </a:xfrm>
                <a:custGeom>
                  <a:avLst/>
                  <a:gdLst/>
                  <a:ahLst/>
                  <a:cxnLst/>
                  <a:rect l="l" t="t" r="r" b="b"/>
                  <a:pathLst>
                    <a:path w="2156" h="1549" extrusionOk="0">
                      <a:moveTo>
                        <a:pt x="775" y="0"/>
                      </a:moveTo>
                      <a:cubicBezTo>
                        <a:pt x="549" y="0"/>
                        <a:pt x="311" y="60"/>
                        <a:pt x="120" y="167"/>
                      </a:cubicBezTo>
                      <a:cubicBezTo>
                        <a:pt x="37" y="203"/>
                        <a:pt x="1" y="310"/>
                        <a:pt x="37" y="381"/>
                      </a:cubicBezTo>
                      <a:cubicBezTo>
                        <a:pt x="72" y="443"/>
                        <a:pt x="140" y="479"/>
                        <a:pt x="201" y="479"/>
                      </a:cubicBezTo>
                      <a:cubicBezTo>
                        <a:pt x="223" y="479"/>
                        <a:pt x="244" y="474"/>
                        <a:pt x="263" y="465"/>
                      </a:cubicBezTo>
                      <a:cubicBezTo>
                        <a:pt x="418" y="381"/>
                        <a:pt x="596" y="346"/>
                        <a:pt x="751" y="346"/>
                      </a:cubicBezTo>
                      <a:cubicBezTo>
                        <a:pt x="1275" y="346"/>
                        <a:pt x="1704" y="727"/>
                        <a:pt x="1799" y="1215"/>
                      </a:cubicBezTo>
                      <a:lnTo>
                        <a:pt x="751" y="1215"/>
                      </a:lnTo>
                      <a:cubicBezTo>
                        <a:pt x="668" y="1215"/>
                        <a:pt x="584" y="1298"/>
                        <a:pt x="584" y="1382"/>
                      </a:cubicBezTo>
                      <a:cubicBezTo>
                        <a:pt x="584" y="1477"/>
                        <a:pt x="668" y="1548"/>
                        <a:pt x="751" y="1548"/>
                      </a:cubicBezTo>
                      <a:lnTo>
                        <a:pt x="1977" y="1548"/>
                      </a:lnTo>
                      <a:cubicBezTo>
                        <a:pt x="2061" y="1548"/>
                        <a:pt x="2144" y="1477"/>
                        <a:pt x="2144" y="1382"/>
                      </a:cubicBezTo>
                      <a:cubicBezTo>
                        <a:pt x="2156" y="620"/>
                        <a:pt x="1525" y="0"/>
                        <a:pt x="77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Google Shape;190;p17"/>
                <p:cNvSpPr/>
                <p:nvPr/>
              </p:nvSpPr>
              <p:spPr>
                <a:xfrm>
                  <a:off x="3775116" y="2618281"/>
                  <a:ext cx="68625" cy="49305"/>
                </a:xfrm>
                <a:custGeom>
                  <a:avLst/>
                  <a:gdLst/>
                  <a:ahLst/>
                  <a:cxnLst/>
                  <a:rect l="l" t="t" r="r" b="b"/>
                  <a:pathLst>
                    <a:path w="2156" h="1549" extrusionOk="0">
                      <a:moveTo>
                        <a:pt x="1381" y="0"/>
                      </a:moveTo>
                      <a:cubicBezTo>
                        <a:pt x="631" y="0"/>
                        <a:pt x="0" y="620"/>
                        <a:pt x="0" y="1382"/>
                      </a:cubicBezTo>
                      <a:cubicBezTo>
                        <a:pt x="0" y="1477"/>
                        <a:pt x="71" y="1548"/>
                        <a:pt x="167" y="1548"/>
                      </a:cubicBezTo>
                      <a:lnTo>
                        <a:pt x="1405" y="1548"/>
                      </a:lnTo>
                      <a:cubicBezTo>
                        <a:pt x="1488" y="1548"/>
                        <a:pt x="1560" y="1477"/>
                        <a:pt x="1560" y="1382"/>
                      </a:cubicBezTo>
                      <a:cubicBezTo>
                        <a:pt x="1560" y="1298"/>
                        <a:pt x="1500" y="1215"/>
                        <a:pt x="1417" y="1215"/>
                      </a:cubicBezTo>
                      <a:lnTo>
                        <a:pt x="357" y="1215"/>
                      </a:lnTo>
                      <a:cubicBezTo>
                        <a:pt x="429" y="715"/>
                        <a:pt x="881" y="346"/>
                        <a:pt x="1405" y="346"/>
                      </a:cubicBezTo>
                      <a:cubicBezTo>
                        <a:pt x="1584" y="346"/>
                        <a:pt x="1738" y="381"/>
                        <a:pt x="1893" y="465"/>
                      </a:cubicBezTo>
                      <a:cubicBezTo>
                        <a:pt x="1914" y="475"/>
                        <a:pt x="1938" y="481"/>
                        <a:pt x="1962" y="481"/>
                      </a:cubicBezTo>
                      <a:cubicBezTo>
                        <a:pt x="2022" y="481"/>
                        <a:pt x="2086" y="449"/>
                        <a:pt x="2119" y="381"/>
                      </a:cubicBezTo>
                      <a:cubicBezTo>
                        <a:pt x="2155" y="310"/>
                        <a:pt x="2131" y="203"/>
                        <a:pt x="2036" y="167"/>
                      </a:cubicBezTo>
                      <a:cubicBezTo>
                        <a:pt x="1846" y="60"/>
                        <a:pt x="1607" y="0"/>
                        <a:pt x="138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91;p17"/>
                <p:cNvSpPr/>
                <p:nvPr/>
              </p:nvSpPr>
              <p:spPr>
                <a:xfrm>
                  <a:off x="3793291" y="2554239"/>
                  <a:ext cx="53092" cy="53092"/>
                </a:xfrm>
                <a:custGeom>
                  <a:avLst/>
                  <a:gdLst/>
                  <a:ahLst/>
                  <a:cxnLst/>
                  <a:rect l="l" t="t" r="r" b="b"/>
                  <a:pathLst>
                    <a:path w="1668" h="1668" extrusionOk="0">
                      <a:moveTo>
                        <a:pt x="834" y="334"/>
                      </a:moveTo>
                      <a:cubicBezTo>
                        <a:pt x="1108" y="334"/>
                        <a:pt x="1334" y="548"/>
                        <a:pt x="1334" y="834"/>
                      </a:cubicBezTo>
                      <a:cubicBezTo>
                        <a:pt x="1334" y="1119"/>
                        <a:pt x="1108" y="1346"/>
                        <a:pt x="834" y="1346"/>
                      </a:cubicBezTo>
                      <a:cubicBezTo>
                        <a:pt x="548" y="1346"/>
                        <a:pt x="322" y="1119"/>
                        <a:pt x="322" y="834"/>
                      </a:cubicBezTo>
                      <a:cubicBezTo>
                        <a:pt x="322" y="548"/>
                        <a:pt x="560" y="334"/>
                        <a:pt x="834" y="334"/>
                      </a:cubicBezTo>
                      <a:close/>
                      <a:moveTo>
                        <a:pt x="834" y="0"/>
                      </a:moveTo>
                      <a:cubicBezTo>
                        <a:pt x="370" y="0"/>
                        <a:pt x="1" y="369"/>
                        <a:pt x="1" y="834"/>
                      </a:cubicBezTo>
                      <a:cubicBezTo>
                        <a:pt x="1" y="1298"/>
                        <a:pt x="370" y="1667"/>
                        <a:pt x="834" y="1667"/>
                      </a:cubicBezTo>
                      <a:cubicBezTo>
                        <a:pt x="1286" y="1667"/>
                        <a:pt x="1667" y="1298"/>
                        <a:pt x="1667" y="834"/>
                      </a:cubicBezTo>
                      <a:cubicBezTo>
                        <a:pt x="1667" y="369"/>
                        <a:pt x="1286" y="0"/>
                        <a:pt x="83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92;p17"/>
                <p:cNvSpPr/>
                <p:nvPr/>
              </p:nvSpPr>
              <p:spPr>
                <a:xfrm>
                  <a:off x="3858097" y="2540584"/>
                  <a:ext cx="69007" cy="69007"/>
                </a:xfrm>
                <a:custGeom>
                  <a:avLst/>
                  <a:gdLst/>
                  <a:ahLst/>
                  <a:cxnLst/>
                  <a:rect l="l" t="t" r="r" b="b"/>
                  <a:pathLst>
                    <a:path w="2168" h="2168" extrusionOk="0">
                      <a:moveTo>
                        <a:pt x="1084" y="346"/>
                      </a:moveTo>
                      <a:cubicBezTo>
                        <a:pt x="1501" y="346"/>
                        <a:pt x="1834" y="667"/>
                        <a:pt x="1834" y="1084"/>
                      </a:cubicBezTo>
                      <a:cubicBezTo>
                        <a:pt x="1834" y="1501"/>
                        <a:pt x="1501" y="1834"/>
                        <a:pt x="1084" y="1834"/>
                      </a:cubicBezTo>
                      <a:cubicBezTo>
                        <a:pt x="667" y="1834"/>
                        <a:pt x="346" y="1501"/>
                        <a:pt x="346" y="1084"/>
                      </a:cubicBezTo>
                      <a:cubicBezTo>
                        <a:pt x="346" y="667"/>
                        <a:pt x="667" y="346"/>
                        <a:pt x="1084" y="346"/>
                      </a:cubicBezTo>
                      <a:close/>
                      <a:moveTo>
                        <a:pt x="1084" y="1"/>
                      </a:moveTo>
                      <a:cubicBezTo>
                        <a:pt x="489" y="1"/>
                        <a:pt x="1" y="489"/>
                        <a:pt x="1" y="1084"/>
                      </a:cubicBezTo>
                      <a:cubicBezTo>
                        <a:pt x="1" y="1679"/>
                        <a:pt x="489" y="2168"/>
                        <a:pt x="1084" y="2168"/>
                      </a:cubicBezTo>
                      <a:cubicBezTo>
                        <a:pt x="1679" y="2168"/>
                        <a:pt x="2167" y="1679"/>
                        <a:pt x="2167" y="1084"/>
                      </a:cubicBezTo>
                      <a:cubicBezTo>
                        <a:pt x="2167" y="489"/>
                        <a:pt x="1679" y="1"/>
                        <a:pt x="108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93;p17"/>
                <p:cNvSpPr/>
                <p:nvPr/>
              </p:nvSpPr>
              <p:spPr>
                <a:xfrm>
                  <a:off x="3834224" y="2620159"/>
                  <a:ext cx="116752" cy="63342"/>
                </a:xfrm>
                <a:custGeom>
                  <a:avLst/>
                  <a:gdLst/>
                  <a:ahLst/>
                  <a:cxnLst/>
                  <a:rect l="l" t="t" r="r" b="b"/>
                  <a:pathLst>
                    <a:path w="3668" h="1990" extrusionOk="0">
                      <a:moveTo>
                        <a:pt x="1834" y="322"/>
                      </a:moveTo>
                      <a:cubicBezTo>
                        <a:pt x="2596" y="322"/>
                        <a:pt x="3239" y="906"/>
                        <a:pt x="3310" y="1656"/>
                      </a:cubicBezTo>
                      <a:lnTo>
                        <a:pt x="358" y="1656"/>
                      </a:lnTo>
                      <a:cubicBezTo>
                        <a:pt x="453" y="906"/>
                        <a:pt x="1072" y="322"/>
                        <a:pt x="1834" y="322"/>
                      </a:cubicBezTo>
                      <a:close/>
                      <a:moveTo>
                        <a:pt x="1834" y="1"/>
                      </a:moveTo>
                      <a:cubicBezTo>
                        <a:pt x="822" y="1"/>
                        <a:pt x="0" y="823"/>
                        <a:pt x="0" y="1835"/>
                      </a:cubicBezTo>
                      <a:cubicBezTo>
                        <a:pt x="0" y="1918"/>
                        <a:pt x="84" y="1989"/>
                        <a:pt x="167" y="1989"/>
                      </a:cubicBezTo>
                      <a:lnTo>
                        <a:pt x="3489" y="1989"/>
                      </a:lnTo>
                      <a:cubicBezTo>
                        <a:pt x="3572" y="1989"/>
                        <a:pt x="3656" y="1918"/>
                        <a:pt x="3656" y="1835"/>
                      </a:cubicBezTo>
                      <a:cubicBezTo>
                        <a:pt x="3668" y="823"/>
                        <a:pt x="2846" y="1"/>
                        <a:pt x="183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94;p17"/>
                <p:cNvSpPr/>
                <p:nvPr/>
              </p:nvSpPr>
              <p:spPr>
                <a:xfrm>
                  <a:off x="3725461" y="2444712"/>
                  <a:ext cx="334279" cy="334661"/>
                </a:xfrm>
                <a:custGeom>
                  <a:avLst/>
                  <a:gdLst/>
                  <a:ahLst/>
                  <a:cxnLst/>
                  <a:rect l="l" t="t" r="r" b="b"/>
                  <a:pathLst>
                    <a:path w="10502" h="10514" extrusionOk="0">
                      <a:moveTo>
                        <a:pt x="5418" y="905"/>
                      </a:moveTo>
                      <a:cubicBezTo>
                        <a:pt x="7680" y="1001"/>
                        <a:pt x="9513" y="2834"/>
                        <a:pt x="9597" y="5096"/>
                      </a:cubicBezTo>
                      <a:lnTo>
                        <a:pt x="9192" y="5096"/>
                      </a:lnTo>
                      <a:cubicBezTo>
                        <a:pt x="9109" y="5096"/>
                        <a:pt x="9037" y="5168"/>
                        <a:pt x="9037" y="5263"/>
                      </a:cubicBezTo>
                      <a:cubicBezTo>
                        <a:pt x="9037" y="5346"/>
                        <a:pt x="9109" y="5418"/>
                        <a:pt x="9192" y="5418"/>
                      </a:cubicBezTo>
                      <a:lnTo>
                        <a:pt x="9597" y="5418"/>
                      </a:lnTo>
                      <a:cubicBezTo>
                        <a:pt x="9513" y="7704"/>
                        <a:pt x="7692" y="9525"/>
                        <a:pt x="5418" y="9609"/>
                      </a:cubicBezTo>
                      <a:lnTo>
                        <a:pt x="5418" y="9204"/>
                      </a:lnTo>
                      <a:cubicBezTo>
                        <a:pt x="5418" y="9109"/>
                        <a:pt x="5346" y="9037"/>
                        <a:pt x="5251" y="9037"/>
                      </a:cubicBezTo>
                      <a:cubicBezTo>
                        <a:pt x="5168" y="9037"/>
                        <a:pt x="5084" y="9109"/>
                        <a:pt x="5084" y="9204"/>
                      </a:cubicBezTo>
                      <a:lnTo>
                        <a:pt x="5084" y="9609"/>
                      </a:lnTo>
                      <a:cubicBezTo>
                        <a:pt x="2822" y="9513"/>
                        <a:pt x="1000" y="7680"/>
                        <a:pt x="905" y="5418"/>
                      </a:cubicBezTo>
                      <a:lnTo>
                        <a:pt x="1310" y="5418"/>
                      </a:lnTo>
                      <a:cubicBezTo>
                        <a:pt x="1393" y="5418"/>
                        <a:pt x="1477" y="5346"/>
                        <a:pt x="1477" y="5263"/>
                      </a:cubicBezTo>
                      <a:cubicBezTo>
                        <a:pt x="1477" y="5168"/>
                        <a:pt x="1393" y="5096"/>
                        <a:pt x="1310" y="5096"/>
                      </a:cubicBezTo>
                      <a:lnTo>
                        <a:pt x="905" y="5096"/>
                      </a:lnTo>
                      <a:cubicBezTo>
                        <a:pt x="1000" y="2834"/>
                        <a:pt x="2822" y="1001"/>
                        <a:pt x="5084" y="905"/>
                      </a:cubicBezTo>
                      <a:lnTo>
                        <a:pt x="5084" y="1310"/>
                      </a:lnTo>
                      <a:cubicBezTo>
                        <a:pt x="5084" y="1405"/>
                        <a:pt x="5168" y="1477"/>
                        <a:pt x="5251" y="1477"/>
                      </a:cubicBezTo>
                      <a:cubicBezTo>
                        <a:pt x="5346" y="1477"/>
                        <a:pt x="5418" y="1405"/>
                        <a:pt x="5418" y="1310"/>
                      </a:cubicBezTo>
                      <a:lnTo>
                        <a:pt x="5418" y="905"/>
                      </a:lnTo>
                      <a:close/>
                      <a:moveTo>
                        <a:pt x="5251" y="0"/>
                      </a:moveTo>
                      <a:cubicBezTo>
                        <a:pt x="5168" y="0"/>
                        <a:pt x="5084" y="84"/>
                        <a:pt x="5084" y="167"/>
                      </a:cubicBezTo>
                      <a:lnTo>
                        <a:pt x="5084" y="572"/>
                      </a:lnTo>
                      <a:cubicBezTo>
                        <a:pt x="2632" y="655"/>
                        <a:pt x="655" y="2644"/>
                        <a:pt x="560" y="5096"/>
                      </a:cubicBezTo>
                      <a:lnTo>
                        <a:pt x="167" y="5096"/>
                      </a:lnTo>
                      <a:cubicBezTo>
                        <a:pt x="72" y="5096"/>
                        <a:pt x="0" y="5168"/>
                        <a:pt x="0" y="5263"/>
                      </a:cubicBezTo>
                      <a:cubicBezTo>
                        <a:pt x="0" y="5346"/>
                        <a:pt x="72" y="5418"/>
                        <a:pt x="167" y="5418"/>
                      </a:cubicBezTo>
                      <a:lnTo>
                        <a:pt x="560" y="5418"/>
                      </a:lnTo>
                      <a:cubicBezTo>
                        <a:pt x="655" y="7882"/>
                        <a:pt x="2632" y="9859"/>
                        <a:pt x="5084" y="9942"/>
                      </a:cubicBezTo>
                      <a:lnTo>
                        <a:pt x="5084" y="10347"/>
                      </a:lnTo>
                      <a:cubicBezTo>
                        <a:pt x="5084" y="10442"/>
                        <a:pt x="5168" y="10514"/>
                        <a:pt x="5251" y="10514"/>
                      </a:cubicBezTo>
                      <a:cubicBezTo>
                        <a:pt x="5346" y="10514"/>
                        <a:pt x="5418" y="10442"/>
                        <a:pt x="5418" y="10347"/>
                      </a:cubicBezTo>
                      <a:lnTo>
                        <a:pt x="5418" y="9942"/>
                      </a:lnTo>
                      <a:cubicBezTo>
                        <a:pt x="7870" y="9859"/>
                        <a:pt x="9847" y="7882"/>
                        <a:pt x="9942" y="5418"/>
                      </a:cubicBezTo>
                      <a:lnTo>
                        <a:pt x="10347" y="5418"/>
                      </a:lnTo>
                      <a:cubicBezTo>
                        <a:pt x="10430" y="5418"/>
                        <a:pt x="10502" y="5346"/>
                        <a:pt x="10502" y="5263"/>
                      </a:cubicBezTo>
                      <a:cubicBezTo>
                        <a:pt x="10502" y="5168"/>
                        <a:pt x="10442" y="5096"/>
                        <a:pt x="10347" y="5096"/>
                      </a:cubicBezTo>
                      <a:lnTo>
                        <a:pt x="9942" y="5096"/>
                      </a:lnTo>
                      <a:cubicBezTo>
                        <a:pt x="9847" y="2644"/>
                        <a:pt x="7870" y="655"/>
                        <a:pt x="5418" y="572"/>
                      </a:cubicBezTo>
                      <a:lnTo>
                        <a:pt x="5418" y="167"/>
                      </a:lnTo>
                      <a:cubicBezTo>
                        <a:pt x="5418" y="84"/>
                        <a:pt x="5346" y="0"/>
                        <a:pt x="525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
          <p:nvSpPr>
            <p:cNvPr id="79" name="Content Placeholder 2">
              <a:extLst>
                <a:ext uri="{FF2B5EF4-FFF2-40B4-BE49-F238E27FC236}">
                  <a16:creationId xmlns:a16="http://schemas.microsoft.com/office/drawing/2014/main" id="{49989BFA-3049-3E4C-B540-F8A8DC844C18}"/>
                </a:ext>
              </a:extLst>
            </p:cNvPr>
            <p:cNvSpPr txBox="1">
              <a:spLocks/>
            </p:cNvSpPr>
            <p:nvPr/>
          </p:nvSpPr>
          <p:spPr>
            <a:xfrm>
              <a:off x="1606201" y="3901484"/>
              <a:ext cx="3913609" cy="923330"/>
            </a:xfrm>
            <a:prstGeom prst="rect">
              <a:avLst/>
            </a:prstGeom>
          </p:spPr>
          <p:txBody>
            <a:bodyPr wrap="square">
              <a:spAutoFit/>
            </a:bodyPr>
            <a:lstStyle>
              <a:defPPr>
                <a:defRPr lang="en-US"/>
              </a:defPPr>
              <a:lvl1pPr marL="238125" indent="-238125">
                <a:spcBef>
                  <a:spcPct val="20000"/>
                </a:spcBef>
                <a:defRPr>
                  <a:solidFill>
                    <a:sysClr val="windowText" lastClr="000000"/>
                  </a:solidFill>
                  <a:latin typeface="Calibri"/>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4. 	Provide input for the development and implementation of nutrition and related policies and action plans.</a:t>
              </a:r>
            </a:p>
          </p:txBody>
        </p:sp>
      </p:grpSp>
      <p:grpSp>
        <p:nvGrpSpPr>
          <p:cNvPr id="8" name="Group 7">
            <a:extLst>
              <a:ext uri="{FF2B5EF4-FFF2-40B4-BE49-F238E27FC236}">
                <a16:creationId xmlns:a16="http://schemas.microsoft.com/office/drawing/2014/main" id="{C9396101-0A5C-8ADD-2E3D-BADE53AC8D80}"/>
              </a:ext>
            </a:extLst>
          </p:cNvPr>
          <p:cNvGrpSpPr/>
          <p:nvPr/>
        </p:nvGrpSpPr>
        <p:grpSpPr>
          <a:xfrm>
            <a:off x="6698101" y="3853445"/>
            <a:ext cx="4530106" cy="1313868"/>
            <a:chOff x="6698101" y="3853445"/>
            <a:chExt cx="4530106" cy="1313868"/>
          </a:xfrm>
        </p:grpSpPr>
        <p:grpSp>
          <p:nvGrpSpPr>
            <p:cNvPr id="137" name="Google Shape;137;p17"/>
            <p:cNvGrpSpPr/>
            <p:nvPr/>
          </p:nvGrpSpPr>
          <p:grpSpPr>
            <a:xfrm>
              <a:off x="6698101" y="3853445"/>
              <a:ext cx="1602167" cy="1313868"/>
              <a:chOff x="4063129" y="3292313"/>
              <a:chExt cx="1020494" cy="883743"/>
            </a:xfrm>
          </p:grpSpPr>
          <p:sp>
            <p:nvSpPr>
              <p:cNvPr id="138" name="Google Shape;138;p17"/>
              <p:cNvSpPr/>
              <p:nvPr/>
            </p:nvSpPr>
            <p:spPr>
              <a:xfrm>
                <a:off x="4063129" y="3292313"/>
                <a:ext cx="1020494" cy="883743"/>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noFill/>
              <a:ln w="9525" cap="flat" cmpd="sng">
                <a:solidFill>
                  <a:srgbClr val="5F5A3A"/>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39;p17"/>
              <p:cNvSpPr/>
              <p:nvPr/>
            </p:nvSpPr>
            <p:spPr>
              <a:xfrm>
                <a:off x="4136515" y="335700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5F5A3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40" name="Google Shape;140;p17"/>
              <p:cNvGrpSpPr/>
              <p:nvPr/>
            </p:nvGrpSpPr>
            <p:grpSpPr>
              <a:xfrm>
                <a:off x="4405135" y="3600636"/>
                <a:ext cx="333888" cy="267105"/>
                <a:chOff x="7500054" y="2934735"/>
                <a:chExt cx="350576" cy="280454"/>
              </a:xfrm>
            </p:grpSpPr>
            <p:sp>
              <p:nvSpPr>
                <p:cNvPr id="141" name="Google Shape;141;p17"/>
                <p:cNvSpPr/>
                <p:nvPr/>
              </p:nvSpPr>
              <p:spPr>
                <a:xfrm>
                  <a:off x="7571671" y="2959371"/>
                  <a:ext cx="191426" cy="10249"/>
                </a:xfrm>
                <a:custGeom>
                  <a:avLst/>
                  <a:gdLst/>
                  <a:ahLst/>
                  <a:cxnLst/>
                  <a:rect l="l" t="t" r="r" b="b"/>
                  <a:pathLst>
                    <a:path w="6014" h="322" extrusionOk="0">
                      <a:moveTo>
                        <a:pt x="156" y="0"/>
                      </a:moveTo>
                      <a:cubicBezTo>
                        <a:pt x="72" y="0"/>
                        <a:pt x="1" y="71"/>
                        <a:pt x="1" y="167"/>
                      </a:cubicBezTo>
                      <a:cubicBezTo>
                        <a:pt x="1" y="250"/>
                        <a:pt x="72" y="322"/>
                        <a:pt x="156" y="322"/>
                      </a:cubicBezTo>
                      <a:lnTo>
                        <a:pt x="5847" y="322"/>
                      </a:lnTo>
                      <a:cubicBezTo>
                        <a:pt x="5930" y="322"/>
                        <a:pt x="6014" y="250"/>
                        <a:pt x="6014" y="167"/>
                      </a:cubicBezTo>
                      <a:cubicBezTo>
                        <a:pt x="6014" y="71"/>
                        <a:pt x="5930" y="0"/>
                        <a:pt x="584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42;p17"/>
                <p:cNvSpPr/>
                <p:nvPr/>
              </p:nvSpPr>
              <p:spPr>
                <a:xfrm>
                  <a:off x="7500054" y="2934735"/>
                  <a:ext cx="350576" cy="280454"/>
                </a:xfrm>
                <a:custGeom>
                  <a:avLst/>
                  <a:gdLst/>
                  <a:ahLst/>
                  <a:cxnLst/>
                  <a:rect l="l" t="t" r="r" b="b"/>
                  <a:pathLst>
                    <a:path w="11014" h="8811" extrusionOk="0">
                      <a:moveTo>
                        <a:pt x="1501" y="310"/>
                      </a:moveTo>
                      <a:lnTo>
                        <a:pt x="1501" y="1560"/>
                      </a:lnTo>
                      <a:lnTo>
                        <a:pt x="310" y="1560"/>
                      </a:lnTo>
                      <a:lnTo>
                        <a:pt x="310" y="417"/>
                      </a:lnTo>
                      <a:cubicBezTo>
                        <a:pt x="310" y="357"/>
                        <a:pt x="358" y="310"/>
                        <a:pt x="417" y="310"/>
                      </a:cubicBezTo>
                      <a:close/>
                      <a:moveTo>
                        <a:pt x="8990" y="310"/>
                      </a:moveTo>
                      <a:cubicBezTo>
                        <a:pt x="9049" y="310"/>
                        <a:pt x="9097" y="357"/>
                        <a:pt x="9097" y="417"/>
                      </a:cubicBezTo>
                      <a:lnTo>
                        <a:pt x="9097" y="1560"/>
                      </a:lnTo>
                      <a:lnTo>
                        <a:pt x="1834" y="1560"/>
                      </a:lnTo>
                      <a:lnTo>
                        <a:pt x="1834" y="310"/>
                      </a:lnTo>
                      <a:close/>
                      <a:moveTo>
                        <a:pt x="10419" y="3453"/>
                      </a:moveTo>
                      <a:cubicBezTo>
                        <a:pt x="10561" y="3453"/>
                        <a:pt x="10704" y="3572"/>
                        <a:pt x="10704" y="3739"/>
                      </a:cubicBezTo>
                      <a:cubicBezTo>
                        <a:pt x="10704" y="3893"/>
                        <a:pt x="10561" y="4013"/>
                        <a:pt x="10419" y="4013"/>
                      </a:cubicBezTo>
                      <a:cubicBezTo>
                        <a:pt x="10264" y="4013"/>
                        <a:pt x="10133" y="3893"/>
                        <a:pt x="10133" y="3739"/>
                      </a:cubicBezTo>
                      <a:cubicBezTo>
                        <a:pt x="10133" y="3572"/>
                        <a:pt x="10252" y="3453"/>
                        <a:pt x="10419" y="3453"/>
                      </a:cubicBezTo>
                      <a:close/>
                      <a:moveTo>
                        <a:pt x="6537" y="4786"/>
                      </a:moveTo>
                      <a:cubicBezTo>
                        <a:pt x="6680" y="4786"/>
                        <a:pt x="6811" y="4906"/>
                        <a:pt x="6811" y="5072"/>
                      </a:cubicBezTo>
                      <a:cubicBezTo>
                        <a:pt x="6811" y="5239"/>
                        <a:pt x="6680" y="5358"/>
                        <a:pt x="6537" y="5358"/>
                      </a:cubicBezTo>
                      <a:cubicBezTo>
                        <a:pt x="6382" y="5358"/>
                        <a:pt x="6251" y="5239"/>
                        <a:pt x="6251" y="5072"/>
                      </a:cubicBezTo>
                      <a:cubicBezTo>
                        <a:pt x="6251" y="4906"/>
                        <a:pt x="6370" y="4786"/>
                        <a:pt x="6537" y="4786"/>
                      </a:cubicBezTo>
                      <a:close/>
                      <a:moveTo>
                        <a:pt x="8240" y="6156"/>
                      </a:moveTo>
                      <a:cubicBezTo>
                        <a:pt x="8394" y="6156"/>
                        <a:pt x="8525" y="6275"/>
                        <a:pt x="8525" y="6441"/>
                      </a:cubicBezTo>
                      <a:cubicBezTo>
                        <a:pt x="8525" y="6608"/>
                        <a:pt x="8394" y="6727"/>
                        <a:pt x="8240" y="6727"/>
                      </a:cubicBezTo>
                      <a:cubicBezTo>
                        <a:pt x="8097" y="6727"/>
                        <a:pt x="7966" y="6608"/>
                        <a:pt x="7966" y="6441"/>
                      </a:cubicBezTo>
                      <a:cubicBezTo>
                        <a:pt x="7966" y="6299"/>
                        <a:pt x="8073" y="6156"/>
                        <a:pt x="8240" y="6156"/>
                      </a:cubicBezTo>
                      <a:close/>
                      <a:moveTo>
                        <a:pt x="4811" y="6382"/>
                      </a:moveTo>
                      <a:cubicBezTo>
                        <a:pt x="4954" y="6382"/>
                        <a:pt x="5085" y="6501"/>
                        <a:pt x="5085" y="6668"/>
                      </a:cubicBezTo>
                      <a:cubicBezTo>
                        <a:pt x="5085" y="6834"/>
                        <a:pt x="4954" y="6953"/>
                        <a:pt x="4811" y="6953"/>
                      </a:cubicBezTo>
                      <a:cubicBezTo>
                        <a:pt x="4656" y="6953"/>
                        <a:pt x="4525" y="6834"/>
                        <a:pt x="4525" y="6668"/>
                      </a:cubicBezTo>
                      <a:cubicBezTo>
                        <a:pt x="4525" y="6501"/>
                        <a:pt x="4644" y="6382"/>
                        <a:pt x="4811" y="6382"/>
                      </a:cubicBezTo>
                      <a:close/>
                      <a:moveTo>
                        <a:pt x="417" y="0"/>
                      </a:moveTo>
                      <a:cubicBezTo>
                        <a:pt x="179" y="0"/>
                        <a:pt x="1" y="143"/>
                        <a:pt x="1" y="417"/>
                      </a:cubicBezTo>
                      <a:lnTo>
                        <a:pt x="1" y="8382"/>
                      </a:lnTo>
                      <a:cubicBezTo>
                        <a:pt x="1" y="8620"/>
                        <a:pt x="191" y="8787"/>
                        <a:pt x="417" y="8787"/>
                      </a:cubicBezTo>
                      <a:lnTo>
                        <a:pt x="4513" y="8787"/>
                      </a:lnTo>
                      <a:cubicBezTo>
                        <a:pt x="4596" y="8787"/>
                        <a:pt x="4668" y="8715"/>
                        <a:pt x="4668" y="8632"/>
                      </a:cubicBezTo>
                      <a:cubicBezTo>
                        <a:pt x="4668" y="8537"/>
                        <a:pt x="4596" y="8465"/>
                        <a:pt x="4513" y="8465"/>
                      </a:cubicBezTo>
                      <a:lnTo>
                        <a:pt x="417" y="8465"/>
                      </a:lnTo>
                      <a:cubicBezTo>
                        <a:pt x="358" y="8465"/>
                        <a:pt x="310" y="8418"/>
                        <a:pt x="310" y="8358"/>
                      </a:cubicBezTo>
                      <a:lnTo>
                        <a:pt x="310" y="1869"/>
                      </a:lnTo>
                      <a:lnTo>
                        <a:pt x="9073" y="1869"/>
                      </a:lnTo>
                      <a:lnTo>
                        <a:pt x="9073" y="5144"/>
                      </a:lnTo>
                      <a:lnTo>
                        <a:pt x="8502" y="5894"/>
                      </a:lnTo>
                      <a:cubicBezTo>
                        <a:pt x="8418" y="5846"/>
                        <a:pt x="8335" y="5834"/>
                        <a:pt x="8240" y="5834"/>
                      </a:cubicBezTo>
                      <a:cubicBezTo>
                        <a:pt x="8109" y="5834"/>
                        <a:pt x="7978" y="5870"/>
                        <a:pt x="7871" y="5965"/>
                      </a:cubicBezTo>
                      <a:lnTo>
                        <a:pt x="7073" y="5322"/>
                      </a:lnTo>
                      <a:cubicBezTo>
                        <a:pt x="7109" y="5251"/>
                        <a:pt x="7132" y="5156"/>
                        <a:pt x="7132" y="5060"/>
                      </a:cubicBezTo>
                      <a:cubicBezTo>
                        <a:pt x="7132" y="4727"/>
                        <a:pt x="6859" y="4441"/>
                        <a:pt x="6513" y="4441"/>
                      </a:cubicBezTo>
                      <a:cubicBezTo>
                        <a:pt x="6192" y="4441"/>
                        <a:pt x="5906" y="4715"/>
                        <a:pt x="5906" y="5060"/>
                      </a:cubicBezTo>
                      <a:cubicBezTo>
                        <a:pt x="5906" y="5167"/>
                        <a:pt x="5942" y="5263"/>
                        <a:pt x="5978" y="5358"/>
                      </a:cubicBezTo>
                      <a:lnTo>
                        <a:pt x="5108" y="6144"/>
                      </a:lnTo>
                      <a:cubicBezTo>
                        <a:pt x="5013" y="6084"/>
                        <a:pt x="4906" y="6049"/>
                        <a:pt x="4787" y="6049"/>
                      </a:cubicBezTo>
                      <a:cubicBezTo>
                        <a:pt x="4465" y="6049"/>
                        <a:pt x="4180" y="6322"/>
                        <a:pt x="4180" y="6668"/>
                      </a:cubicBezTo>
                      <a:cubicBezTo>
                        <a:pt x="4180" y="6989"/>
                        <a:pt x="4454" y="7275"/>
                        <a:pt x="4787" y="7275"/>
                      </a:cubicBezTo>
                      <a:cubicBezTo>
                        <a:pt x="5132" y="7275"/>
                        <a:pt x="5406" y="7001"/>
                        <a:pt x="5406" y="6668"/>
                      </a:cubicBezTo>
                      <a:cubicBezTo>
                        <a:pt x="5406" y="6560"/>
                        <a:pt x="5370" y="6465"/>
                        <a:pt x="5323" y="6382"/>
                      </a:cubicBezTo>
                      <a:lnTo>
                        <a:pt x="6204" y="5572"/>
                      </a:lnTo>
                      <a:cubicBezTo>
                        <a:pt x="6299" y="5620"/>
                        <a:pt x="6394" y="5656"/>
                        <a:pt x="6501" y="5656"/>
                      </a:cubicBezTo>
                      <a:cubicBezTo>
                        <a:pt x="6620" y="5656"/>
                        <a:pt x="6740" y="5620"/>
                        <a:pt x="6835" y="5548"/>
                      </a:cubicBezTo>
                      <a:lnTo>
                        <a:pt x="7644" y="6203"/>
                      </a:lnTo>
                      <a:cubicBezTo>
                        <a:pt x="7621" y="6263"/>
                        <a:pt x="7609" y="6334"/>
                        <a:pt x="7609" y="6406"/>
                      </a:cubicBezTo>
                      <a:cubicBezTo>
                        <a:pt x="7609" y="6739"/>
                        <a:pt x="7871" y="7025"/>
                        <a:pt x="8216" y="7025"/>
                      </a:cubicBezTo>
                      <a:cubicBezTo>
                        <a:pt x="8561" y="7025"/>
                        <a:pt x="8823" y="6751"/>
                        <a:pt x="8823" y="6406"/>
                      </a:cubicBezTo>
                      <a:cubicBezTo>
                        <a:pt x="8823" y="6287"/>
                        <a:pt x="8799" y="6168"/>
                        <a:pt x="8716" y="6084"/>
                      </a:cubicBezTo>
                      <a:lnTo>
                        <a:pt x="9061" y="5656"/>
                      </a:lnTo>
                      <a:lnTo>
                        <a:pt x="9061" y="8382"/>
                      </a:lnTo>
                      <a:cubicBezTo>
                        <a:pt x="9061" y="8442"/>
                        <a:pt x="9014" y="8477"/>
                        <a:pt x="8954" y="8477"/>
                      </a:cubicBezTo>
                      <a:lnTo>
                        <a:pt x="5227" y="8477"/>
                      </a:lnTo>
                      <a:cubicBezTo>
                        <a:pt x="5132" y="8477"/>
                        <a:pt x="5061" y="8561"/>
                        <a:pt x="5061" y="8644"/>
                      </a:cubicBezTo>
                      <a:cubicBezTo>
                        <a:pt x="5061" y="8739"/>
                        <a:pt x="5132" y="8811"/>
                        <a:pt x="5227" y="8811"/>
                      </a:cubicBezTo>
                      <a:lnTo>
                        <a:pt x="8954" y="8811"/>
                      </a:lnTo>
                      <a:cubicBezTo>
                        <a:pt x="9192" y="8811"/>
                        <a:pt x="9371" y="8620"/>
                        <a:pt x="9371" y="8394"/>
                      </a:cubicBezTo>
                      <a:lnTo>
                        <a:pt x="9371" y="5287"/>
                      </a:lnTo>
                      <a:lnTo>
                        <a:pt x="10145" y="4298"/>
                      </a:lnTo>
                      <a:cubicBezTo>
                        <a:pt x="10228" y="4334"/>
                        <a:pt x="10299" y="4346"/>
                        <a:pt x="10383" y="4346"/>
                      </a:cubicBezTo>
                      <a:cubicBezTo>
                        <a:pt x="10716" y="4346"/>
                        <a:pt x="10990" y="4072"/>
                        <a:pt x="10990" y="3739"/>
                      </a:cubicBezTo>
                      <a:cubicBezTo>
                        <a:pt x="11014" y="3405"/>
                        <a:pt x="10740" y="3131"/>
                        <a:pt x="10419" y="3131"/>
                      </a:cubicBezTo>
                      <a:cubicBezTo>
                        <a:pt x="10085" y="3131"/>
                        <a:pt x="9811" y="3405"/>
                        <a:pt x="9811" y="3751"/>
                      </a:cubicBezTo>
                      <a:cubicBezTo>
                        <a:pt x="9811" y="3882"/>
                        <a:pt x="9847" y="4001"/>
                        <a:pt x="9930" y="4108"/>
                      </a:cubicBezTo>
                      <a:lnTo>
                        <a:pt x="9407" y="4763"/>
                      </a:lnTo>
                      <a:lnTo>
                        <a:pt x="9407" y="381"/>
                      </a:lnTo>
                      <a:cubicBezTo>
                        <a:pt x="9407" y="191"/>
                        <a:pt x="9276" y="0"/>
                        <a:pt x="899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43;p17"/>
                <p:cNvSpPr/>
                <p:nvPr/>
              </p:nvSpPr>
              <p:spPr>
                <a:xfrm>
                  <a:off x="7539459" y="3074564"/>
                  <a:ext cx="82663" cy="10249"/>
                </a:xfrm>
                <a:custGeom>
                  <a:avLst/>
                  <a:gdLst/>
                  <a:ahLst/>
                  <a:cxnLst/>
                  <a:rect l="l" t="t" r="r" b="b"/>
                  <a:pathLst>
                    <a:path w="2597" h="322"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44;p17"/>
                <p:cNvSpPr/>
                <p:nvPr/>
              </p:nvSpPr>
              <p:spPr>
                <a:xfrm>
                  <a:off x="7539459" y="3099582"/>
                  <a:ext cx="82663" cy="10249"/>
                </a:xfrm>
                <a:custGeom>
                  <a:avLst/>
                  <a:gdLst/>
                  <a:ahLst/>
                  <a:cxnLst/>
                  <a:rect l="l" t="t" r="r" b="b"/>
                  <a:pathLst>
                    <a:path w="2597" h="322" extrusionOk="0">
                      <a:moveTo>
                        <a:pt x="156" y="0"/>
                      </a:moveTo>
                      <a:cubicBezTo>
                        <a:pt x="72" y="0"/>
                        <a:pt x="1" y="72"/>
                        <a:pt x="1" y="167"/>
                      </a:cubicBezTo>
                      <a:cubicBezTo>
                        <a:pt x="1" y="250"/>
                        <a:pt x="72" y="322"/>
                        <a:pt x="156" y="322"/>
                      </a:cubicBezTo>
                      <a:lnTo>
                        <a:pt x="2442" y="322"/>
                      </a:lnTo>
                      <a:cubicBezTo>
                        <a:pt x="2525" y="322"/>
                        <a:pt x="2596" y="250"/>
                        <a:pt x="2596" y="167"/>
                      </a:cubicBezTo>
                      <a:cubicBezTo>
                        <a:pt x="2596" y="72"/>
                        <a:pt x="2525" y="0"/>
                        <a:pt x="244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45;p17"/>
                <p:cNvSpPr/>
                <p:nvPr/>
              </p:nvSpPr>
              <p:spPr>
                <a:xfrm>
                  <a:off x="7539459" y="3124601"/>
                  <a:ext cx="82663" cy="10631"/>
                </a:xfrm>
                <a:custGeom>
                  <a:avLst/>
                  <a:gdLst/>
                  <a:ahLst/>
                  <a:cxnLst/>
                  <a:rect l="l" t="t" r="r" b="b"/>
                  <a:pathLst>
                    <a:path w="2597" h="334" extrusionOk="0">
                      <a:moveTo>
                        <a:pt x="156" y="0"/>
                      </a:moveTo>
                      <a:cubicBezTo>
                        <a:pt x="72" y="0"/>
                        <a:pt x="1" y="72"/>
                        <a:pt x="1" y="167"/>
                      </a:cubicBezTo>
                      <a:cubicBezTo>
                        <a:pt x="1" y="250"/>
                        <a:pt x="72" y="334"/>
                        <a:pt x="156" y="334"/>
                      </a:cubicBezTo>
                      <a:lnTo>
                        <a:pt x="2442" y="334"/>
                      </a:lnTo>
                      <a:cubicBezTo>
                        <a:pt x="2525" y="334"/>
                        <a:pt x="2596" y="250"/>
                        <a:pt x="2596" y="167"/>
                      </a:cubicBezTo>
                      <a:cubicBezTo>
                        <a:pt x="2596" y="72"/>
                        <a:pt x="2525" y="0"/>
                        <a:pt x="244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46;p17"/>
                <p:cNvSpPr/>
                <p:nvPr/>
              </p:nvSpPr>
              <p:spPr>
                <a:xfrm>
                  <a:off x="7539459" y="3149587"/>
                  <a:ext cx="82663" cy="10663"/>
                </a:xfrm>
                <a:custGeom>
                  <a:avLst/>
                  <a:gdLst/>
                  <a:ahLst/>
                  <a:cxnLst/>
                  <a:rect l="l" t="t" r="r" b="b"/>
                  <a:pathLst>
                    <a:path w="2597" h="335" extrusionOk="0">
                      <a:moveTo>
                        <a:pt x="156" y="1"/>
                      </a:moveTo>
                      <a:cubicBezTo>
                        <a:pt x="72" y="1"/>
                        <a:pt x="1" y="84"/>
                        <a:pt x="1" y="168"/>
                      </a:cubicBezTo>
                      <a:cubicBezTo>
                        <a:pt x="1" y="263"/>
                        <a:pt x="72" y="334"/>
                        <a:pt x="156" y="334"/>
                      </a:cubicBezTo>
                      <a:lnTo>
                        <a:pt x="2442" y="334"/>
                      </a:lnTo>
                      <a:cubicBezTo>
                        <a:pt x="2525" y="334"/>
                        <a:pt x="2596" y="263"/>
                        <a:pt x="2596" y="168"/>
                      </a:cubicBezTo>
                      <a:cubicBezTo>
                        <a:pt x="2596" y="84"/>
                        <a:pt x="2525" y="1"/>
                        <a:pt x="24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47;p17"/>
                <p:cNvSpPr/>
                <p:nvPr/>
              </p:nvSpPr>
              <p:spPr>
                <a:xfrm>
                  <a:off x="7539459" y="3174988"/>
                  <a:ext cx="82663" cy="10281"/>
                </a:xfrm>
                <a:custGeom>
                  <a:avLst/>
                  <a:gdLst/>
                  <a:ahLst/>
                  <a:cxnLst/>
                  <a:rect l="l" t="t" r="r" b="b"/>
                  <a:pathLst>
                    <a:path w="2597" h="323"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48;p17"/>
                <p:cNvSpPr/>
                <p:nvPr/>
              </p:nvSpPr>
              <p:spPr>
                <a:xfrm>
                  <a:off x="7539459" y="3011286"/>
                  <a:ext cx="220614" cy="47395"/>
                </a:xfrm>
                <a:custGeom>
                  <a:avLst/>
                  <a:gdLst/>
                  <a:ahLst/>
                  <a:cxnLst/>
                  <a:rect l="l" t="t" r="r" b="b"/>
                  <a:pathLst>
                    <a:path w="6931" h="1489" extrusionOk="0">
                      <a:moveTo>
                        <a:pt x="418" y="0"/>
                      </a:moveTo>
                      <a:cubicBezTo>
                        <a:pt x="179" y="0"/>
                        <a:pt x="1" y="191"/>
                        <a:pt x="1" y="417"/>
                      </a:cubicBezTo>
                      <a:lnTo>
                        <a:pt x="1" y="1072"/>
                      </a:lnTo>
                      <a:cubicBezTo>
                        <a:pt x="1" y="1310"/>
                        <a:pt x="191" y="1488"/>
                        <a:pt x="418" y="1488"/>
                      </a:cubicBezTo>
                      <a:lnTo>
                        <a:pt x="3251" y="1488"/>
                      </a:lnTo>
                      <a:cubicBezTo>
                        <a:pt x="3346" y="1488"/>
                        <a:pt x="3418" y="1417"/>
                        <a:pt x="3418" y="1322"/>
                      </a:cubicBezTo>
                      <a:cubicBezTo>
                        <a:pt x="3418" y="1238"/>
                        <a:pt x="3346" y="1167"/>
                        <a:pt x="3251" y="1167"/>
                      </a:cubicBezTo>
                      <a:lnTo>
                        <a:pt x="418" y="1167"/>
                      </a:lnTo>
                      <a:cubicBezTo>
                        <a:pt x="358" y="1167"/>
                        <a:pt x="310" y="1119"/>
                        <a:pt x="310" y="1060"/>
                      </a:cubicBezTo>
                      <a:lnTo>
                        <a:pt x="310" y="405"/>
                      </a:lnTo>
                      <a:cubicBezTo>
                        <a:pt x="310" y="345"/>
                        <a:pt x="358" y="298"/>
                        <a:pt x="418" y="298"/>
                      </a:cubicBezTo>
                      <a:lnTo>
                        <a:pt x="6502" y="298"/>
                      </a:lnTo>
                      <a:cubicBezTo>
                        <a:pt x="6561" y="298"/>
                        <a:pt x="6609" y="345"/>
                        <a:pt x="6609" y="405"/>
                      </a:cubicBezTo>
                      <a:lnTo>
                        <a:pt x="6609" y="1060"/>
                      </a:lnTo>
                      <a:cubicBezTo>
                        <a:pt x="6609" y="1119"/>
                        <a:pt x="6561" y="1167"/>
                        <a:pt x="6502" y="1167"/>
                      </a:cubicBezTo>
                      <a:lnTo>
                        <a:pt x="4013" y="1167"/>
                      </a:lnTo>
                      <a:cubicBezTo>
                        <a:pt x="3930" y="1167"/>
                        <a:pt x="3847" y="1238"/>
                        <a:pt x="3847" y="1322"/>
                      </a:cubicBezTo>
                      <a:cubicBezTo>
                        <a:pt x="3847" y="1417"/>
                        <a:pt x="3930" y="1488"/>
                        <a:pt x="4013" y="1488"/>
                      </a:cubicBezTo>
                      <a:lnTo>
                        <a:pt x="6502" y="1488"/>
                      </a:lnTo>
                      <a:cubicBezTo>
                        <a:pt x="6740" y="1488"/>
                        <a:pt x="6918" y="1298"/>
                        <a:pt x="6918" y="1072"/>
                      </a:cubicBezTo>
                      <a:lnTo>
                        <a:pt x="6918" y="417"/>
                      </a:lnTo>
                      <a:cubicBezTo>
                        <a:pt x="6930" y="203"/>
                        <a:pt x="6740" y="0"/>
                        <a:pt x="650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
          <p:nvSpPr>
            <p:cNvPr id="2" name="Rectangle 1"/>
            <p:cNvSpPr/>
            <p:nvPr/>
          </p:nvSpPr>
          <p:spPr>
            <a:xfrm>
              <a:off x="8259949" y="3927937"/>
              <a:ext cx="2968258" cy="923330"/>
            </a:xfrm>
            <a:prstGeom prst="rect">
              <a:avLst/>
            </a:prstGeom>
          </p:spPr>
          <p:txBody>
            <a:bodyPr wrap="square">
              <a:spAutoFit/>
            </a:bodyPr>
            <a:lstStyle/>
            <a:p>
              <a:pPr marL="238125" indent="-238125">
                <a:spcBef>
                  <a:spcPct val="20000"/>
                </a:spcBef>
              </a:pPr>
              <a:r>
                <a:rPr lang="en-GB" dirty="0">
                  <a:solidFill>
                    <a:sysClr val="windowText" lastClr="000000"/>
                  </a:solidFill>
                  <a:latin typeface="Calibri"/>
                </a:rPr>
                <a:t>6. 	Develop, implement and evaluate nutrition intervention programmes.</a:t>
              </a:r>
            </a:p>
          </p:txBody>
        </p:sp>
      </p:grpSp>
      <p:grpSp>
        <p:nvGrpSpPr>
          <p:cNvPr id="9" name="Group 8">
            <a:extLst>
              <a:ext uri="{FF2B5EF4-FFF2-40B4-BE49-F238E27FC236}">
                <a16:creationId xmlns:a16="http://schemas.microsoft.com/office/drawing/2014/main" id="{791DF3A3-8CEA-A01A-979E-708EA439AABB}"/>
              </a:ext>
            </a:extLst>
          </p:cNvPr>
          <p:cNvGrpSpPr/>
          <p:nvPr/>
        </p:nvGrpSpPr>
        <p:grpSpPr>
          <a:xfrm>
            <a:off x="1826619" y="4562429"/>
            <a:ext cx="5107975" cy="1496700"/>
            <a:chOff x="1826619" y="4562429"/>
            <a:chExt cx="5107975" cy="1496700"/>
          </a:xfrm>
        </p:grpSpPr>
        <p:grpSp>
          <p:nvGrpSpPr>
            <p:cNvPr id="114" name="Google Shape;114;p17"/>
            <p:cNvGrpSpPr/>
            <p:nvPr/>
          </p:nvGrpSpPr>
          <p:grpSpPr>
            <a:xfrm>
              <a:off x="5332427" y="4562429"/>
              <a:ext cx="1602167" cy="1313868"/>
              <a:chOff x="4910792" y="1817463"/>
              <a:chExt cx="1020494" cy="883743"/>
            </a:xfrm>
          </p:grpSpPr>
          <p:sp>
            <p:nvSpPr>
              <p:cNvPr id="115" name="Google Shape;115;p17"/>
              <p:cNvSpPr/>
              <p:nvPr/>
            </p:nvSpPr>
            <p:spPr>
              <a:xfrm>
                <a:off x="4910792" y="1817463"/>
                <a:ext cx="1020494" cy="883743"/>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noFill/>
              <a:ln w="9525" cap="flat" cmpd="sng">
                <a:solidFill>
                  <a:srgbClr val="ABCB4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116;p17"/>
              <p:cNvSpPr/>
              <p:nvPr/>
            </p:nvSpPr>
            <p:spPr>
              <a:xfrm>
                <a:off x="4985488" y="1882149"/>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ABCB4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117;p17"/>
              <p:cNvSpPr/>
              <p:nvPr/>
            </p:nvSpPr>
            <p:spPr>
              <a:xfrm>
                <a:off x="5266542" y="2221584"/>
                <a:ext cx="306817" cy="192075"/>
              </a:xfrm>
              <a:custGeom>
                <a:avLst/>
                <a:gdLst/>
                <a:ahLst/>
                <a:cxnLst/>
                <a:rect l="l" t="t" r="r" b="b"/>
                <a:pathLst>
                  <a:path w="10121" h="6336" extrusionOk="0">
                    <a:moveTo>
                      <a:pt x="2691" y="2847"/>
                    </a:moveTo>
                    <a:lnTo>
                      <a:pt x="2691" y="6037"/>
                    </a:lnTo>
                    <a:lnTo>
                      <a:pt x="1393" y="6037"/>
                    </a:lnTo>
                    <a:lnTo>
                      <a:pt x="1393" y="2847"/>
                    </a:lnTo>
                    <a:close/>
                    <a:moveTo>
                      <a:pt x="5703" y="2049"/>
                    </a:moveTo>
                    <a:lnTo>
                      <a:pt x="5703" y="6037"/>
                    </a:lnTo>
                    <a:lnTo>
                      <a:pt x="4406" y="6037"/>
                    </a:lnTo>
                    <a:lnTo>
                      <a:pt x="4406" y="2049"/>
                    </a:lnTo>
                    <a:close/>
                    <a:moveTo>
                      <a:pt x="8704" y="299"/>
                    </a:moveTo>
                    <a:lnTo>
                      <a:pt x="8704" y="6037"/>
                    </a:lnTo>
                    <a:lnTo>
                      <a:pt x="7406" y="6037"/>
                    </a:lnTo>
                    <a:lnTo>
                      <a:pt x="7406" y="299"/>
                    </a:lnTo>
                    <a:close/>
                    <a:moveTo>
                      <a:pt x="7275" y="1"/>
                    </a:moveTo>
                    <a:cubicBezTo>
                      <a:pt x="7192" y="1"/>
                      <a:pt x="7132" y="61"/>
                      <a:pt x="7132" y="156"/>
                    </a:cubicBezTo>
                    <a:lnTo>
                      <a:pt x="7132" y="6037"/>
                    </a:lnTo>
                    <a:lnTo>
                      <a:pt x="6001" y="6037"/>
                    </a:lnTo>
                    <a:lnTo>
                      <a:pt x="6001" y="1894"/>
                    </a:lnTo>
                    <a:cubicBezTo>
                      <a:pt x="6001" y="1811"/>
                      <a:pt x="5941" y="1751"/>
                      <a:pt x="5846" y="1751"/>
                    </a:cubicBezTo>
                    <a:lnTo>
                      <a:pt x="4275" y="1751"/>
                    </a:lnTo>
                    <a:cubicBezTo>
                      <a:pt x="4179" y="1751"/>
                      <a:pt x="4120" y="1811"/>
                      <a:pt x="4120" y="1894"/>
                    </a:cubicBezTo>
                    <a:lnTo>
                      <a:pt x="4120" y="6037"/>
                    </a:lnTo>
                    <a:lnTo>
                      <a:pt x="2989" y="6037"/>
                    </a:lnTo>
                    <a:lnTo>
                      <a:pt x="2989" y="2704"/>
                    </a:lnTo>
                    <a:cubicBezTo>
                      <a:pt x="2989" y="2608"/>
                      <a:pt x="2929" y="2549"/>
                      <a:pt x="2846" y="2549"/>
                    </a:cubicBezTo>
                    <a:lnTo>
                      <a:pt x="1262" y="2549"/>
                    </a:lnTo>
                    <a:cubicBezTo>
                      <a:pt x="1167" y="2549"/>
                      <a:pt x="1119" y="2608"/>
                      <a:pt x="1119" y="2704"/>
                    </a:cubicBezTo>
                    <a:lnTo>
                      <a:pt x="1119" y="6037"/>
                    </a:lnTo>
                    <a:lnTo>
                      <a:pt x="143" y="6037"/>
                    </a:lnTo>
                    <a:cubicBezTo>
                      <a:pt x="60" y="6037"/>
                      <a:pt x="0" y="6097"/>
                      <a:pt x="0" y="6180"/>
                    </a:cubicBezTo>
                    <a:cubicBezTo>
                      <a:pt x="0" y="6276"/>
                      <a:pt x="60" y="6335"/>
                      <a:pt x="143" y="6335"/>
                    </a:cubicBezTo>
                    <a:lnTo>
                      <a:pt x="9966" y="6335"/>
                    </a:lnTo>
                    <a:cubicBezTo>
                      <a:pt x="10061" y="6335"/>
                      <a:pt x="10121" y="6276"/>
                      <a:pt x="10121" y="6180"/>
                    </a:cubicBezTo>
                    <a:cubicBezTo>
                      <a:pt x="10121" y="6109"/>
                      <a:pt x="10049" y="6037"/>
                      <a:pt x="9966" y="6037"/>
                    </a:cubicBezTo>
                    <a:lnTo>
                      <a:pt x="9001" y="6037"/>
                    </a:lnTo>
                    <a:lnTo>
                      <a:pt x="9001" y="156"/>
                    </a:lnTo>
                    <a:cubicBezTo>
                      <a:pt x="9001" y="61"/>
                      <a:pt x="8942" y="1"/>
                      <a:pt x="885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118;p17"/>
              <p:cNvSpPr/>
              <p:nvPr/>
            </p:nvSpPr>
            <p:spPr>
              <a:xfrm>
                <a:off x="5270513" y="2106630"/>
                <a:ext cx="294176" cy="176706"/>
              </a:xfrm>
              <a:custGeom>
                <a:avLst/>
                <a:gdLst/>
                <a:ahLst/>
                <a:cxnLst/>
                <a:rect l="l" t="t" r="r" b="b"/>
                <a:pathLst>
                  <a:path w="9704" h="5829" extrusionOk="0">
                    <a:moveTo>
                      <a:pt x="9212" y="1"/>
                    </a:moveTo>
                    <a:cubicBezTo>
                      <a:pt x="9189" y="1"/>
                      <a:pt x="9167" y="3"/>
                      <a:pt x="9144" y="7"/>
                    </a:cubicBezTo>
                    <a:lnTo>
                      <a:pt x="7870" y="162"/>
                    </a:lnTo>
                    <a:cubicBezTo>
                      <a:pt x="7620" y="197"/>
                      <a:pt x="7442" y="435"/>
                      <a:pt x="7477" y="685"/>
                    </a:cubicBezTo>
                    <a:cubicBezTo>
                      <a:pt x="7500" y="920"/>
                      <a:pt x="7711" y="1092"/>
                      <a:pt x="7944" y="1092"/>
                    </a:cubicBezTo>
                    <a:cubicBezTo>
                      <a:pt x="7959" y="1092"/>
                      <a:pt x="7974" y="1092"/>
                      <a:pt x="7989" y="1090"/>
                    </a:cubicBezTo>
                    <a:lnTo>
                      <a:pt x="8096" y="1066"/>
                    </a:lnTo>
                    <a:lnTo>
                      <a:pt x="8096" y="1066"/>
                    </a:lnTo>
                    <a:cubicBezTo>
                      <a:pt x="6537" y="2876"/>
                      <a:pt x="4691" y="3805"/>
                      <a:pt x="3382" y="4269"/>
                    </a:cubicBezTo>
                    <a:cubicBezTo>
                      <a:pt x="1739" y="4853"/>
                      <a:pt x="476" y="4912"/>
                      <a:pt x="465" y="4912"/>
                    </a:cubicBezTo>
                    <a:cubicBezTo>
                      <a:pt x="203" y="4924"/>
                      <a:pt x="0" y="5138"/>
                      <a:pt x="12" y="5388"/>
                    </a:cubicBezTo>
                    <a:cubicBezTo>
                      <a:pt x="36" y="5638"/>
                      <a:pt x="226" y="5829"/>
                      <a:pt x="476" y="5829"/>
                    </a:cubicBezTo>
                    <a:lnTo>
                      <a:pt x="488" y="5829"/>
                    </a:lnTo>
                    <a:cubicBezTo>
                      <a:pt x="548" y="5829"/>
                      <a:pt x="1893" y="5793"/>
                      <a:pt x="3667" y="5150"/>
                    </a:cubicBezTo>
                    <a:cubicBezTo>
                      <a:pt x="4656" y="4793"/>
                      <a:pt x="5596" y="4317"/>
                      <a:pt x="6442" y="3745"/>
                    </a:cubicBezTo>
                    <a:cubicBezTo>
                      <a:pt x="6525" y="3710"/>
                      <a:pt x="6537" y="3614"/>
                      <a:pt x="6489" y="3543"/>
                    </a:cubicBezTo>
                    <a:cubicBezTo>
                      <a:pt x="6458" y="3497"/>
                      <a:pt x="6413" y="3471"/>
                      <a:pt x="6365" y="3471"/>
                    </a:cubicBezTo>
                    <a:cubicBezTo>
                      <a:pt x="6339" y="3471"/>
                      <a:pt x="6312" y="3478"/>
                      <a:pt x="6287" y="3495"/>
                    </a:cubicBezTo>
                    <a:cubicBezTo>
                      <a:pt x="5453" y="4067"/>
                      <a:pt x="4537" y="4519"/>
                      <a:pt x="3560" y="4865"/>
                    </a:cubicBezTo>
                    <a:cubicBezTo>
                      <a:pt x="1834" y="5484"/>
                      <a:pt x="536" y="5519"/>
                      <a:pt x="476" y="5531"/>
                    </a:cubicBezTo>
                    <a:cubicBezTo>
                      <a:pt x="393" y="5531"/>
                      <a:pt x="310" y="5460"/>
                      <a:pt x="310" y="5377"/>
                    </a:cubicBezTo>
                    <a:cubicBezTo>
                      <a:pt x="310" y="5281"/>
                      <a:pt x="393" y="5210"/>
                      <a:pt x="476" y="5198"/>
                    </a:cubicBezTo>
                    <a:cubicBezTo>
                      <a:pt x="488" y="5198"/>
                      <a:pt x="1798" y="5150"/>
                      <a:pt x="3489" y="4543"/>
                    </a:cubicBezTo>
                    <a:cubicBezTo>
                      <a:pt x="4894" y="4031"/>
                      <a:pt x="6918" y="3007"/>
                      <a:pt x="8573" y="947"/>
                    </a:cubicBezTo>
                    <a:cubicBezTo>
                      <a:pt x="8664" y="856"/>
                      <a:pt x="8579" y="709"/>
                      <a:pt x="8456" y="709"/>
                    </a:cubicBezTo>
                    <a:cubicBezTo>
                      <a:pt x="8451" y="709"/>
                      <a:pt x="8447" y="709"/>
                      <a:pt x="8442" y="709"/>
                    </a:cubicBezTo>
                    <a:lnTo>
                      <a:pt x="7966" y="769"/>
                    </a:lnTo>
                    <a:cubicBezTo>
                      <a:pt x="7951" y="772"/>
                      <a:pt x="7937" y="774"/>
                      <a:pt x="7924" y="774"/>
                    </a:cubicBezTo>
                    <a:cubicBezTo>
                      <a:pt x="7850" y="774"/>
                      <a:pt x="7797" y="720"/>
                      <a:pt x="7787" y="650"/>
                    </a:cubicBezTo>
                    <a:cubicBezTo>
                      <a:pt x="7751" y="554"/>
                      <a:pt x="7835" y="459"/>
                      <a:pt x="7930" y="447"/>
                    </a:cubicBezTo>
                    <a:lnTo>
                      <a:pt x="9204" y="281"/>
                    </a:lnTo>
                    <a:cubicBezTo>
                      <a:pt x="9210" y="280"/>
                      <a:pt x="9216" y="280"/>
                      <a:pt x="9222" y="280"/>
                    </a:cubicBezTo>
                    <a:cubicBezTo>
                      <a:pt x="9311" y="280"/>
                      <a:pt x="9394" y="358"/>
                      <a:pt x="9394" y="447"/>
                    </a:cubicBezTo>
                    <a:lnTo>
                      <a:pt x="9394" y="1709"/>
                    </a:lnTo>
                    <a:cubicBezTo>
                      <a:pt x="9394" y="1805"/>
                      <a:pt x="9323" y="1876"/>
                      <a:pt x="9228" y="1876"/>
                    </a:cubicBezTo>
                    <a:cubicBezTo>
                      <a:pt x="9132" y="1876"/>
                      <a:pt x="9061" y="1805"/>
                      <a:pt x="9061" y="1709"/>
                    </a:cubicBezTo>
                    <a:lnTo>
                      <a:pt x="9061" y="1328"/>
                    </a:lnTo>
                    <a:cubicBezTo>
                      <a:pt x="9061" y="1269"/>
                      <a:pt x="9025" y="1209"/>
                      <a:pt x="8978" y="1186"/>
                    </a:cubicBezTo>
                    <a:cubicBezTo>
                      <a:pt x="8963" y="1183"/>
                      <a:pt x="8948" y="1181"/>
                      <a:pt x="8932" y="1181"/>
                    </a:cubicBezTo>
                    <a:cubicBezTo>
                      <a:pt x="8882" y="1181"/>
                      <a:pt x="8829" y="1197"/>
                      <a:pt x="8811" y="1233"/>
                    </a:cubicBezTo>
                    <a:cubicBezTo>
                      <a:pt x="8263" y="1924"/>
                      <a:pt x="7620" y="2531"/>
                      <a:pt x="6930" y="3067"/>
                    </a:cubicBezTo>
                    <a:cubicBezTo>
                      <a:pt x="6870" y="3114"/>
                      <a:pt x="6858" y="3210"/>
                      <a:pt x="6906" y="3269"/>
                    </a:cubicBezTo>
                    <a:cubicBezTo>
                      <a:pt x="6936" y="3307"/>
                      <a:pt x="6985" y="3330"/>
                      <a:pt x="7032" y="3330"/>
                    </a:cubicBezTo>
                    <a:cubicBezTo>
                      <a:pt x="7060" y="3330"/>
                      <a:pt x="7086" y="3322"/>
                      <a:pt x="7108" y="3305"/>
                    </a:cubicBezTo>
                    <a:cubicBezTo>
                      <a:pt x="7704" y="2840"/>
                      <a:pt x="8275" y="2305"/>
                      <a:pt x="8775" y="1745"/>
                    </a:cubicBezTo>
                    <a:cubicBezTo>
                      <a:pt x="8799" y="1995"/>
                      <a:pt x="8989" y="2186"/>
                      <a:pt x="9239" y="2186"/>
                    </a:cubicBezTo>
                    <a:cubicBezTo>
                      <a:pt x="9490" y="2186"/>
                      <a:pt x="9704" y="1983"/>
                      <a:pt x="9704" y="1721"/>
                    </a:cubicBezTo>
                    <a:lnTo>
                      <a:pt x="9704" y="459"/>
                    </a:lnTo>
                    <a:cubicBezTo>
                      <a:pt x="9680" y="328"/>
                      <a:pt x="9620" y="209"/>
                      <a:pt x="9513" y="126"/>
                    </a:cubicBezTo>
                    <a:cubicBezTo>
                      <a:pt x="9425" y="47"/>
                      <a:pt x="9319" y="1"/>
                      <a:pt x="921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 name="Rectangle 2"/>
            <p:cNvSpPr/>
            <p:nvPr/>
          </p:nvSpPr>
          <p:spPr>
            <a:xfrm>
              <a:off x="1826619" y="5135799"/>
              <a:ext cx="3646966" cy="923330"/>
            </a:xfrm>
            <a:prstGeom prst="rect">
              <a:avLst/>
            </a:prstGeom>
          </p:spPr>
          <p:txBody>
            <a:bodyPr wrap="square">
              <a:spAutoFit/>
            </a:bodyPr>
            <a:lstStyle/>
            <a:p>
              <a:pPr marL="238125" indent="-238125">
                <a:spcBef>
                  <a:spcPct val="20000"/>
                </a:spcBef>
              </a:pPr>
              <a:r>
                <a:rPr lang="en-GB" dirty="0">
                  <a:solidFill>
                    <a:sysClr val="windowText" lastClr="000000"/>
                  </a:solidFill>
                  <a:latin typeface="Calibri"/>
                </a:rPr>
                <a:t>5. 	Undertake and support nutrition research and communicate findings at various levels.</a:t>
              </a:r>
            </a:p>
          </p:txBody>
        </p:sp>
      </p:grpSp>
      <p:sp>
        <p:nvSpPr>
          <p:cNvPr id="83" name="Freeform 5"/>
          <p:cNvSpPr/>
          <p:nvPr/>
        </p:nvSpPr>
        <p:spPr>
          <a:xfrm>
            <a:off x="478683" y="120267"/>
            <a:ext cx="5521076" cy="725958"/>
          </a:xfrm>
          <a:custGeom>
            <a:avLst/>
            <a:gdLst/>
            <a:ahLst/>
            <a:cxnLst/>
            <a:rect l="l" t="t" r="r" b="b"/>
            <a:pathLst>
              <a:path w="4021548" h="660400">
                <a:moveTo>
                  <a:pt x="3897087" y="660400"/>
                </a:moveTo>
                <a:lnTo>
                  <a:pt x="124460" y="660400"/>
                </a:lnTo>
                <a:cubicBezTo>
                  <a:pt x="55880" y="660400"/>
                  <a:pt x="0" y="604520"/>
                  <a:pt x="0" y="535940"/>
                </a:cubicBezTo>
                <a:lnTo>
                  <a:pt x="0" y="124460"/>
                </a:lnTo>
                <a:cubicBezTo>
                  <a:pt x="0" y="55880"/>
                  <a:pt x="55880" y="0"/>
                  <a:pt x="124460" y="0"/>
                </a:cubicBezTo>
                <a:lnTo>
                  <a:pt x="3897088" y="0"/>
                </a:lnTo>
                <a:cubicBezTo>
                  <a:pt x="3965668" y="0"/>
                  <a:pt x="4021548" y="55880"/>
                  <a:pt x="4021548" y="124460"/>
                </a:cubicBezTo>
                <a:lnTo>
                  <a:pt x="4021548" y="535940"/>
                </a:lnTo>
                <a:cubicBezTo>
                  <a:pt x="4021548" y="604520"/>
                  <a:pt x="3965668" y="660400"/>
                  <a:pt x="3897088" y="660400"/>
                </a:cubicBezTo>
                <a:close/>
              </a:path>
            </a:pathLst>
          </a:custGeom>
          <a:solidFill>
            <a:srgbClr val="F36825"/>
          </a:solidFill>
        </p:spPr>
        <p:txBody>
          <a:bodyPr/>
          <a:lstStyle/>
          <a:p>
            <a:endParaRPr lang="en-US"/>
          </a:p>
        </p:txBody>
      </p:sp>
      <p:sp>
        <p:nvSpPr>
          <p:cNvPr id="84" name="TextBox 6"/>
          <p:cNvSpPr txBox="1"/>
          <p:nvPr/>
        </p:nvSpPr>
        <p:spPr>
          <a:xfrm>
            <a:off x="727799" y="298316"/>
            <a:ext cx="5400314" cy="350865"/>
          </a:xfrm>
          <a:prstGeom prst="rect">
            <a:avLst/>
          </a:prstGeom>
        </p:spPr>
        <p:txBody>
          <a:bodyPr wrap="square" lIns="0" tIns="0" rIns="0" bIns="0" rtlCol="0" anchor="t">
            <a:spAutoFit/>
          </a:bodyPr>
          <a:lstStyle/>
          <a:p>
            <a:pPr>
              <a:lnSpc>
                <a:spcPct val="114000"/>
              </a:lnSpc>
            </a:pPr>
            <a:r>
              <a:rPr lang="en-US" sz="2000" b="1" dirty="0">
                <a:solidFill>
                  <a:prstClr val="white"/>
                </a:solidFill>
                <a:latin typeface="Muli Bold Bold"/>
              </a:rPr>
              <a:t>SCOPES OF PRACTICE OF NUTRITIONISTS </a:t>
            </a:r>
          </a:p>
        </p:txBody>
      </p:sp>
    </p:spTree>
    <p:extLst>
      <p:ext uri="{BB962C8B-B14F-4D97-AF65-F5344CB8AC3E}">
        <p14:creationId xmlns:p14="http://schemas.microsoft.com/office/powerpoint/2010/main" val="155580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52" name="Google Shape;152;p17"/>
          <p:cNvSpPr/>
          <p:nvPr/>
        </p:nvSpPr>
        <p:spPr>
          <a:xfrm>
            <a:off x="5722774" y="4075285"/>
            <a:ext cx="45719" cy="49440"/>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153;p17"/>
          <p:cNvSpPr/>
          <p:nvPr/>
        </p:nvSpPr>
        <p:spPr>
          <a:xfrm>
            <a:off x="5836091" y="4075285"/>
            <a:ext cx="45719" cy="49440"/>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6" name="Group 5">
            <a:extLst>
              <a:ext uri="{FF2B5EF4-FFF2-40B4-BE49-F238E27FC236}">
                <a16:creationId xmlns:a16="http://schemas.microsoft.com/office/drawing/2014/main" id="{49BAC90A-F2E7-1362-9F6A-37EB5062C552}"/>
              </a:ext>
            </a:extLst>
          </p:cNvPr>
          <p:cNvGrpSpPr/>
          <p:nvPr/>
        </p:nvGrpSpPr>
        <p:grpSpPr>
          <a:xfrm>
            <a:off x="5694461" y="1740026"/>
            <a:ext cx="4746281" cy="1814320"/>
            <a:chOff x="5694461" y="1740026"/>
            <a:chExt cx="4746281" cy="1814320"/>
          </a:xfrm>
        </p:grpSpPr>
        <p:grpSp>
          <p:nvGrpSpPr>
            <p:cNvPr id="123" name="Google Shape;123;p17"/>
            <p:cNvGrpSpPr/>
            <p:nvPr/>
          </p:nvGrpSpPr>
          <p:grpSpPr>
            <a:xfrm>
              <a:off x="5694461" y="2240478"/>
              <a:ext cx="1602167" cy="1313868"/>
              <a:chOff x="4910767" y="2796150"/>
              <a:chExt cx="1020494" cy="883743"/>
            </a:xfrm>
          </p:grpSpPr>
          <p:sp>
            <p:nvSpPr>
              <p:cNvPr id="124" name="Google Shape;124;p17"/>
              <p:cNvSpPr/>
              <p:nvPr/>
            </p:nvSpPr>
            <p:spPr>
              <a:xfrm>
                <a:off x="4910767" y="2796150"/>
                <a:ext cx="1020494" cy="883743"/>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noFill/>
              <a:ln w="9525" cap="flat" cmpd="sng">
                <a:solidFill>
                  <a:srgbClr val="5C794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125;p17"/>
              <p:cNvSpPr/>
              <p:nvPr/>
            </p:nvSpPr>
            <p:spPr>
              <a:xfrm>
                <a:off x="4985463" y="2860837"/>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5C794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26" name="Google Shape;126;p17"/>
              <p:cNvGrpSpPr/>
              <p:nvPr/>
            </p:nvGrpSpPr>
            <p:grpSpPr>
              <a:xfrm>
                <a:off x="5247414" y="3063808"/>
                <a:ext cx="345074" cy="346893"/>
                <a:chOff x="6069423" y="2891892"/>
                <a:chExt cx="362321" cy="364231"/>
              </a:xfrm>
            </p:grpSpPr>
            <p:sp>
              <p:nvSpPr>
                <p:cNvPr id="127" name="Google Shape;127;p17"/>
                <p:cNvSpPr/>
                <p:nvPr/>
              </p:nvSpPr>
              <p:spPr>
                <a:xfrm>
                  <a:off x="6069423" y="2891892"/>
                  <a:ext cx="278958" cy="278958"/>
                </a:xfrm>
                <a:custGeom>
                  <a:avLst/>
                  <a:gdLst/>
                  <a:ahLst/>
                  <a:cxnLst/>
                  <a:rect l="l" t="t" r="r" b="b"/>
                  <a:pathLst>
                    <a:path w="8764" h="8764" extrusionOk="0">
                      <a:moveTo>
                        <a:pt x="4120" y="1"/>
                      </a:moveTo>
                      <a:cubicBezTo>
                        <a:pt x="3858" y="1"/>
                        <a:pt x="3632" y="203"/>
                        <a:pt x="3572" y="453"/>
                      </a:cubicBezTo>
                      <a:lnTo>
                        <a:pt x="3406" y="1299"/>
                      </a:lnTo>
                      <a:cubicBezTo>
                        <a:pt x="3227" y="1358"/>
                        <a:pt x="3060" y="1418"/>
                        <a:pt x="2906" y="1513"/>
                      </a:cubicBezTo>
                      <a:lnTo>
                        <a:pt x="2191" y="1037"/>
                      </a:lnTo>
                      <a:cubicBezTo>
                        <a:pt x="2096" y="971"/>
                        <a:pt x="1987" y="940"/>
                        <a:pt x="1879" y="940"/>
                      </a:cubicBezTo>
                      <a:cubicBezTo>
                        <a:pt x="1732" y="940"/>
                        <a:pt x="1587" y="998"/>
                        <a:pt x="1477" y="1108"/>
                      </a:cubicBezTo>
                      <a:lnTo>
                        <a:pt x="1096" y="1477"/>
                      </a:lnTo>
                      <a:cubicBezTo>
                        <a:pt x="905" y="1668"/>
                        <a:pt x="882" y="1965"/>
                        <a:pt x="1024" y="2191"/>
                      </a:cubicBezTo>
                      <a:lnTo>
                        <a:pt x="1501" y="2906"/>
                      </a:lnTo>
                      <a:cubicBezTo>
                        <a:pt x="1417" y="3073"/>
                        <a:pt x="1358" y="3239"/>
                        <a:pt x="1298" y="3406"/>
                      </a:cubicBezTo>
                      <a:lnTo>
                        <a:pt x="441" y="3573"/>
                      </a:lnTo>
                      <a:cubicBezTo>
                        <a:pt x="179" y="3632"/>
                        <a:pt x="0" y="3858"/>
                        <a:pt x="0" y="4132"/>
                      </a:cubicBezTo>
                      <a:lnTo>
                        <a:pt x="0" y="4644"/>
                      </a:lnTo>
                      <a:cubicBezTo>
                        <a:pt x="0" y="4918"/>
                        <a:pt x="191" y="5132"/>
                        <a:pt x="441" y="5204"/>
                      </a:cubicBezTo>
                      <a:lnTo>
                        <a:pt x="1298" y="5359"/>
                      </a:lnTo>
                      <a:cubicBezTo>
                        <a:pt x="1358" y="5537"/>
                        <a:pt x="1417" y="5704"/>
                        <a:pt x="1501" y="5871"/>
                      </a:cubicBezTo>
                      <a:lnTo>
                        <a:pt x="1024" y="6585"/>
                      </a:lnTo>
                      <a:cubicBezTo>
                        <a:pt x="882" y="6811"/>
                        <a:pt x="905" y="7109"/>
                        <a:pt x="1096" y="7299"/>
                      </a:cubicBezTo>
                      <a:lnTo>
                        <a:pt x="1477" y="7668"/>
                      </a:lnTo>
                      <a:cubicBezTo>
                        <a:pt x="1587" y="7778"/>
                        <a:pt x="1732" y="7837"/>
                        <a:pt x="1879" y="7837"/>
                      </a:cubicBezTo>
                      <a:cubicBezTo>
                        <a:pt x="1987" y="7837"/>
                        <a:pt x="2096" y="7805"/>
                        <a:pt x="2191" y="7740"/>
                      </a:cubicBezTo>
                      <a:lnTo>
                        <a:pt x="2906" y="7264"/>
                      </a:lnTo>
                      <a:cubicBezTo>
                        <a:pt x="3060" y="7359"/>
                        <a:pt x="3227" y="7418"/>
                        <a:pt x="3406" y="7478"/>
                      </a:cubicBezTo>
                      <a:lnTo>
                        <a:pt x="3572" y="8323"/>
                      </a:lnTo>
                      <a:cubicBezTo>
                        <a:pt x="3632" y="8585"/>
                        <a:pt x="3858" y="8764"/>
                        <a:pt x="4120" y="8764"/>
                      </a:cubicBezTo>
                      <a:lnTo>
                        <a:pt x="4644" y="8764"/>
                      </a:lnTo>
                      <a:cubicBezTo>
                        <a:pt x="4906" y="8764"/>
                        <a:pt x="5132" y="8573"/>
                        <a:pt x="5192" y="8323"/>
                      </a:cubicBezTo>
                      <a:lnTo>
                        <a:pt x="5358" y="7478"/>
                      </a:lnTo>
                      <a:cubicBezTo>
                        <a:pt x="5489" y="7430"/>
                        <a:pt x="5620" y="7371"/>
                        <a:pt x="5763" y="7311"/>
                      </a:cubicBezTo>
                      <a:cubicBezTo>
                        <a:pt x="5846" y="7299"/>
                        <a:pt x="5894" y="7192"/>
                        <a:pt x="5846" y="7109"/>
                      </a:cubicBezTo>
                      <a:cubicBezTo>
                        <a:pt x="5812" y="7039"/>
                        <a:pt x="5751" y="6995"/>
                        <a:pt x="5684" y="6995"/>
                      </a:cubicBezTo>
                      <a:cubicBezTo>
                        <a:pt x="5659" y="6995"/>
                        <a:pt x="5634" y="7001"/>
                        <a:pt x="5608" y="7014"/>
                      </a:cubicBezTo>
                      <a:cubicBezTo>
                        <a:pt x="5465" y="7085"/>
                        <a:pt x="5311" y="7144"/>
                        <a:pt x="5144" y="7180"/>
                      </a:cubicBezTo>
                      <a:cubicBezTo>
                        <a:pt x="5084" y="7192"/>
                        <a:pt x="5025" y="7252"/>
                        <a:pt x="5013" y="7311"/>
                      </a:cubicBezTo>
                      <a:lnTo>
                        <a:pt x="4823" y="8264"/>
                      </a:lnTo>
                      <a:cubicBezTo>
                        <a:pt x="4811" y="8347"/>
                        <a:pt x="4715" y="8430"/>
                        <a:pt x="4632" y="8430"/>
                      </a:cubicBezTo>
                      <a:lnTo>
                        <a:pt x="4108" y="8430"/>
                      </a:lnTo>
                      <a:cubicBezTo>
                        <a:pt x="4013" y="8430"/>
                        <a:pt x="3930" y="8347"/>
                        <a:pt x="3918" y="8264"/>
                      </a:cubicBezTo>
                      <a:lnTo>
                        <a:pt x="3715" y="7311"/>
                      </a:lnTo>
                      <a:cubicBezTo>
                        <a:pt x="3703" y="7252"/>
                        <a:pt x="3656" y="7192"/>
                        <a:pt x="3584" y="7180"/>
                      </a:cubicBezTo>
                      <a:cubicBezTo>
                        <a:pt x="3358" y="7121"/>
                        <a:pt x="3156" y="7025"/>
                        <a:pt x="2965" y="6906"/>
                      </a:cubicBezTo>
                      <a:cubicBezTo>
                        <a:pt x="2935" y="6894"/>
                        <a:pt x="2900" y="6888"/>
                        <a:pt x="2864" y="6888"/>
                      </a:cubicBezTo>
                      <a:cubicBezTo>
                        <a:pt x="2828" y="6888"/>
                        <a:pt x="2792" y="6894"/>
                        <a:pt x="2763" y="6906"/>
                      </a:cubicBezTo>
                      <a:lnTo>
                        <a:pt x="1965" y="7442"/>
                      </a:lnTo>
                      <a:cubicBezTo>
                        <a:pt x="1934" y="7468"/>
                        <a:pt x="1894" y="7480"/>
                        <a:pt x="1854" y="7480"/>
                      </a:cubicBezTo>
                      <a:cubicBezTo>
                        <a:pt x="1802" y="7480"/>
                        <a:pt x="1749" y="7459"/>
                        <a:pt x="1715" y="7418"/>
                      </a:cubicBezTo>
                      <a:lnTo>
                        <a:pt x="1334" y="7049"/>
                      </a:lnTo>
                      <a:cubicBezTo>
                        <a:pt x="1263" y="6966"/>
                        <a:pt x="1263" y="6859"/>
                        <a:pt x="1310" y="6787"/>
                      </a:cubicBezTo>
                      <a:lnTo>
                        <a:pt x="1846" y="5990"/>
                      </a:lnTo>
                      <a:cubicBezTo>
                        <a:pt x="1882" y="5930"/>
                        <a:pt x="1882" y="5859"/>
                        <a:pt x="1846" y="5799"/>
                      </a:cubicBezTo>
                      <a:cubicBezTo>
                        <a:pt x="1727" y="5597"/>
                        <a:pt x="1655" y="5382"/>
                        <a:pt x="1572" y="5168"/>
                      </a:cubicBezTo>
                      <a:cubicBezTo>
                        <a:pt x="1560" y="5109"/>
                        <a:pt x="1501" y="5049"/>
                        <a:pt x="1441" y="5037"/>
                      </a:cubicBezTo>
                      <a:lnTo>
                        <a:pt x="489" y="4847"/>
                      </a:lnTo>
                      <a:cubicBezTo>
                        <a:pt x="393" y="4823"/>
                        <a:pt x="322" y="4739"/>
                        <a:pt x="322" y="4644"/>
                      </a:cubicBezTo>
                      <a:lnTo>
                        <a:pt x="322" y="4132"/>
                      </a:lnTo>
                      <a:cubicBezTo>
                        <a:pt x="322" y="4037"/>
                        <a:pt x="393" y="3954"/>
                        <a:pt x="489" y="3930"/>
                      </a:cubicBezTo>
                      <a:lnTo>
                        <a:pt x="1441" y="3739"/>
                      </a:lnTo>
                      <a:cubicBezTo>
                        <a:pt x="1501" y="3727"/>
                        <a:pt x="1560" y="3680"/>
                        <a:pt x="1572" y="3608"/>
                      </a:cubicBezTo>
                      <a:cubicBezTo>
                        <a:pt x="1632" y="3382"/>
                        <a:pt x="1727" y="3180"/>
                        <a:pt x="1846" y="2977"/>
                      </a:cubicBezTo>
                      <a:cubicBezTo>
                        <a:pt x="1870" y="2918"/>
                        <a:pt x="1870" y="2846"/>
                        <a:pt x="1846" y="2787"/>
                      </a:cubicBezTo>
                      <a:lnTo>
                        <a:pt x="1310" y="1989"/>
                      </a:lnTo>
                      <a:cubicBezTo>
                        <a:pt x="1251" y="1906"/>
                        <a:pt x="1263" y="1787"/>
                        <a:pt x="1334" y="1727"/>
                      </a:cubicBezTo>
                      <a:lnTo>
                        <a:pt x="1715" y="1358"/>
                      </a:lnTo>
                      <a:cubicBezTo>
                        <a:pt x="1754" y="1319"/>
                        <a:pt x="1804" y="1301"/>
                        <a:pt x="1854" y="1301"/>
                      </a:cubicBezTo>
                      <a:cubicBezTo>
                        <a:pt x="1894" y="1301"/>
                        <a:pt x="1933" y="1313"/>
                        <a:pt x="1965" y="1334"/>
                      </a:cubicBezTo>
                      <a:lnTo>
                        <a:pt x="2763" y="1870"/>
                      </a:lnTo>
                      <a:cubicBezTo>
                        <a:pt x="2792" y="1888"/>
                        <a:pt x="2828" y="1897"/>
                        <a:pt x="2864" y="1897"/>
                      </a:cubicBezTo>
                      <a:cubicBezTo>
                        <a:pt x="2900" y="1897"/>
                        <a:pt x="2935" y="1888"/>
                        <a:pt x="2965" y="1870"/>
                      </a:cubicBezTo>
                      <a:cubicBezTo>
                        <a:pt x="3156" y="1751"/>
                        <a:pt x="3382" y="1668"/>
                        <a:pt x="3584" y="1596"/>
                      </a:cubicBezTo>
                      <a:cubicBezTo>
                        <a:pt x="3644" y="1584"/>
                        <a:pt x="3703" y="1525"/>
                        <a:pt x="3715" y="1465"/>
                      </a:cubicBezTo>
                      <a:lnTo>
                        <a:pt x="3918" y="513"/>
                      </a:lnTo>
                      <a:cubicBezTo>
                        <a:pt x="3930" y="417"/>
                        <a:pt x="4013" y="346"/>
                        <a:pt x="4108" y="346"/>
                      </a:cubicBezTo>
                      <a:lnTo>
                        <a:pt x="4632" y="346"/>
                      </a:lnTo>
                      <a:cubicBezTo>
                        <a:pt x="4715" y="346"/>
                        <a:pt x="4811" y="417"/>
                        <a:pt x="4823" y="513"/>
                      </a:cubicBezTo>
                      <a:lnTo>
                        <a:pt x="5013" y="1465"/>
                      </a:lnTo>
                      <a:cubicBezTo>
                        <a:pt x="5025" y="1525"/>
                        <a:pt x="5073" y="1584"/>
                        <a:pt x="5144" y="1596"/>
                      </a:cubicBezTo>
                      <a:cubicBezTo>
                        <a:pt x="5370" y="1656"/>
                        <a:pt x="5585" y="1751"/>
                        <a:pt x="5775" y="1870"/>
                      </a:cubicBezTo>
                      <a:cubicBezTo>
                        <a:pt x="5805" y="1882"/>
                        <a:pt x="5838" y="1888"/>
                        <a:pt x="5870" y="1888"/>
                      </a:cubicBezTo>
                      <a:cubicBezTo>
                        <a:pt x="5903" y="1888"/>
                        <a:pt x="5936" y="1882"/>
                        <a:pt x="5966" y="1870"/>
                      </a:cubicBezTo>
                      <a:lnTo>
                        <a:pt x="6775" y="1334"/>
                      </a:lnTo>
                      <a:cubicBezTo>
                        <a:pt x="6806" y="1309"/>
                        <a:pt x="6846" y="1296"/>
                        <a:pt x="6886" y="1296"/>
                      </a:cubicBezTo>
                      <a:cubicBezTo>
                        <a:pt x="6938" y="1296"/>
                        <a:pt x="6991" y="1317"/>
                        <a:pt x="7025" y="1358"/>
                      </a:cubicBezTo>
                      <a:lnTo>
                        <a:pt x="7394" y="1727"/>
                      </a:lnTo>
                      <a:cubicBezTo>
                        <a:pt x="7466" y="1810"/>
                        <a:pt x="7466" y="1906"/>
                        <a:pt x="7430" y="1989"/>
                      </a:cubicBezTo>
                      <a:lnTo>
                        <a:pt x="6894" y="2787"/>
                      </a:lnTo>
                      <a:cubicBezTo>
                        <a:pt x="6847" y="2846"/>
                        <a:pt x="6847" y="2918"/>
                        <a:pt x="6894" y="2977"/>
                      </a:cubicBezTo>
                      <a:cubicBezTo>
                        <a:pt x="7013" y="3180"/>
                        <a:pt x="7085" y="3394"/>
                        <a:pt x="7156" y="3608"/>
                      </a:cubicBezTo>
                      <a:cubicBezTo>
                        <a:pt x="7168" y="3668"/>
                        <a:pt x="7228" y="3727"/>
                        <a:pt x="7287" y="3739"/>
                      </a:cubicBezTo>
                      <a:lnTo>
                        <a:pt x="8240" y="3930"/>
                      </a:lnTo>
                      <a:cubicBezTo>
                        <a:pt x="8335" y="3954"/>
                        <a:pt x="8406" y="4037"/>
                        <a:pt x="8406" y="4132"/>
                      </a:cubicBezTo>
                      <a:lnTo>
                        <a:pt x="8406" y="4644"/>
                      </a:lnTo>
                      <a:cubicBezTo>
                        <a:pt x="8406" y="4739"/>
                        <a:pt x="8335" y="4823"/>
                        <a:pt x="8240" y="4847"/>
                      </a:cubicBezTo>
                      <a:lnTo>
                        <a:pt x="7287" y="5037"/>
                      </a:lnTo>
                      <a:cubicBezTo>
                        <a:pt x="7228" y="5049"/>
                        <a:pt x="7168" y="5097"/>
                        <a:pt x="7156" y="5168"/>
                      </a:cubicBezTo>
                      <a:cubicBezTo>
                        <a:pt x="7109" y="5335"/>
                        <a:pt x="7049" y="5478"/>
                        <a:pt x="6978" y="5632"/>
                      </a:cubicBezTo>
                      <a:cubicBezTo>
                        <a:pt x="6930" y="5716"/>
                        <a:pt x="6978" y="5823"/>
                        <a:pt x="7073" y="5871"/>
                      </a:cubicBezTo>
                      <a:cubicBezTo>
                        <a:pt x="7095" y="5883"/>
                        <a:pt x="7119" y="5889"/>
                        <a:pt x="7143" y="5889"/>
                      </a:cubicBezTo>
                      <a:cubicBezTo>
                        <a:pt x="7209" y="5889"/>
                        <a:pt x="7276" y="5845"/>
                        <a:pt x="7311" y="5775"/>
                      </a:cubicBezTo>
                      <a:cubicBezTo>
                        <a:pt x="7370" y="5644"/>
                        <a:pt x="7430" y="5513"/>
                        <a:pt x="7466" y="5359"/>
                      </a:cubicBezTo>
                      <a:lnTo>
                        <a:pt x="8323" y="5204"/>
                      </a:lnTo>
                      <a:cubicBezTo>
                        <a:pt x="8585" y="5144"/>
                        <a:pt x="8763" y="4918"/>
                        <a:pt x="8763" y="4644"/>
                      </a:cubicBezTo>
                      <a:lnTo>
                        <a:pt x="8763" y="4132"/>
                      </a:lnTo>
                      <a:cubicBezTo>
                        <a:pt x="8763" y="3858"/>
                        <a:pt x="8573" y="3632"/>
                        <a:pt x="8323" y="3573"/>
                      </a:cubicBezTo>
                      <a:lnTo>
                        <a:pt x="7466" y="3406"/>
                      </a:lnTo>
                      <a:cubicBezTo>
                        <a:pt x="7406" y="3227"/>
                        <a:pt x="7347" y="3073"/>
                        <a:pt x="7263" y="2906"/>
                      </a:cubicBezTo>
                      <a:lnTo>
                        <a:pt x="7740" y="2191"/>
                      </a:lnTo>
                      <a:cubicBezTo>
                        <a:pt x="7882" y="1965"/>
                        <a:pt x="7859" y="1668"/>
                        <a:pt x="7668" y="1477"/>
                      </a:cubicBezTo>
                      <a:lnTo>
                        <a:pt x="7287" y="1108"/>
                      </a:lnTo>
                      <a:cubicBezTo>
                        <a:pt x="7177" y="998"/>
                        <a:pt x="7032" y="940"/>
                        <a:pt x="6885" y="940"/>
                      </a:cubicBezTo>
                      <a:cubicBezTo>
                        <a:pt x="6777" y="940"/>
                        <a:pt x="6668" y="971"/>
                        <a:pt x="6573" y="1037"/>
                      </a:cubicBezTo>
                      <a:lnTo>
                        <a:pt x="5858" y="1513"/>
                      </a:lnTo>
                      <a:cubicBezTo>
                        <a:pt x="5704" y="1418"/>
                        <a:pt x="5537" y="1358"/>
                        <a:pt x="5358" y="1299"/>
                      </a:cubicBezTo>
                      <a:lnTo>
                        <a:pt x="5192" y="453"/>
                      </a:lnTo>
                      <a:cubicBezTo>
                        <a:pt x="5132" y="179"/>
                        <a:pt x="4906" y="1"/>
                        <a:pt x="464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128;p17"/>
                <p:cNvSpPr/>
                <p:nvPr/>
              </p:nvSpPr>
              <p:spPr>
                <a:xfrm>
                  <a:off x="6161507" y="2967679"/>
                  <a:ext cx="111851" cy="97432"/>
                </a:xfrm>
                <a:custGeom>
                  <a:avLst/>
                  <a:gdLst/>
                  <a:ahLst/>
                  <a:cxnLst/>
                  <a:rect l="l" t="t" r="r" b="b"/>
                  <a:pathLst>
                    <a:path w="3514" h="3061" extrusionOk="0">
                      <a:moveTo>
                        <a:pt x="1489" y="1"/>
                      </a:moveTo>
                      <a:cubicBezTo>
                        <a:pt x="965" y="1"/>
                        <a:pt x="465" y="215"/>
                        <a:pt x="84" y="584"/>
                      </a:cubicBezTo>
                      <a:cubicBezTo>
                        <a:pt x="1" y="656"/>
                        <a:pt x="1" y="763"/>
                        <a:pt x="84" y="834"/>
                      </a:cubicBezTo>
                      <a:cubicBezTo>
                        <a:pt x="120" y="870"/>
                        <a:pt x="164" y="888"/>
                        <a:pt x="209" y="888"/>
                      </a:cubicBezTo>
                      <a:cubicBezTo>
                        <a:pt x="254" y="888"/>
                        <a:pt x="298" y="870"/>
                        <a:pt x="334" y="834"/>
                      </a:cubicBezTo>
                      <a:cubicBezTo>
                        <a:pt x="644" y="537"/>
                        <a:pt x="1060" y="358"/>
                        <a:pt x="1489" y="358"/>
                      </a:cubicBezTo>
                      <a:cubicBezTo>
                        <a:pt x="2418" y="358"/>
                        <a:pt x="3168" y="1108"/>
                        <a:pt x="3168" y="2025"/>
                      </a:cubicBezTo>
                      <a:cubicBezTo>
                        <a:pt x="3168" y="2299"/>
                        <a:pt x="3096" y="2549"/>
                        <a:pt x="2989" y="2787"/>
                      </a:cubicBezTo>
                      <a:cubicBezTo>
                        <a:pt x="2930" y="2894"/>
                        <a:pt x="2953" y="2989"/>
                        <a:pt x="3049" y="3037"/>
                      </a:cubicBezTo>
                      <a:cubicBezTo>
                        <a:pt x="3073" y="3061"/>
                        <a:pt x="3108" y="3061"/>
                        <a:pt x="3132" y="3061"/>
                      </a:cubicBezTo>
                      <a:cubicBezTo>
                        <a:pt x="3192" y="3061"/>
                        <a:pt x="3263" y="3025"/>
                        <a:pt x="3299" y="2954"/>
                      </a:cubicBezTo>
                      <a:cubicBezTo>
                        <a:pt x="3442" y="2668"/>
                        <a:pt x="3513" y="2358"/>
                        <a:pt x="3513" y="2025"/>
                      </a:cubicBezTo>
                      <a:cubicBezTo>
                        <a:pt x="3513" y="906"/>
                        <a:pt x="2608" y="1"/>
                        <a:pt x="148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129;p17"/>
                <p:cNvSpPr/>
                <p:nvPr/>
              </p:nvSpPr>
              <p:spPr>
                <a:xfrm>
                  <a:off x="6144828" y="3007848"/>
                  <a:ext cx="105389" cy="88742"/>
                </a:xfrm>
                <a:custGeom>
                  <a:avLst/>
                  <a:gdLst/>
                  <a:ahLst/>
                  <a:cxnLst/>
                  <a:rect l="l" t="t" r="r" b="b"/>
                  <a:pathLst>
                    <a:path w="3311" h="2788" extrusionOk="0">
                      <a:moveTo>
                        <a:pt x="262" y="1"/>
                      </a:moveTo>
                      <a:cubicBezTo>
                        <a:pt x="194" y="1"/>
                        <a:pt x="124" y="44"/>
                        <a:pt x="96" y="108"/>
                      </a:cubicBezTo>
                      <a:cubicBezTo>
                        <a:pt x="25" y="323"/>
                        <a:pt x="1" y="549"/>
                        <a:pt x="1" y="763"/>
                      </a:cubicBezTo>
                      <a:cubicBezTo>
                        <a:pt x="1" y="1882"/>
                        <a:pt x="906" y="2787"/>
                        <a:pt x="2013" y="2787"/>
                      </a:cubicBezTo>
                      <a:cubicBezTo>
                        <a:pt x="2454" y="2787"/>
                        <a:pt x="2846" y="2656"/>
                        <a:pt x="3204" y="2406"/>
                      </a:cubicBezTo>
                      <a:cubicBezTo>
                        <a:pt x="3287" y="2347"/>
                        <a:pt x="3311" y="2239"/>
                        <a:pt x="3251" y="2156"/>
                      </a:cubicBezTo>
                      <a:cubicBezTo>
                        <a:pt x="3214" y="2104"/>
                        <a:pt x="3159" y="2075"/>
                        <a:pt x="3102" y="2075"/>
                      </a:cubicBezTo>
                      <a:cubicBezTo>
                        <a:pt x="3068" y="2075"/>
                        <a:pt x="3033" y="2086"/>
                        <a:pt x="3001" y="2108"/>
                      </a:cubicBezTo>
                      <a:cubicBezTo>
                        <a:pt x="2715" y="2311"/>
                        <a:pt x="2370" y="2418"/>
                        <a:pt x="2037" y="2418"/>
                      </a:cubicBezTo>
                      <a:cubicBezTo>
                        <a:pt x="1108" y="2418"/>
                        <a:pt x="370" y="1680"/>
                        <a:pt x="370" y="751"/>
                      </a:cubicBezTo>
                      <a:cubicBezTo>
                        <a:pt x="370" y="573"/>
                        <a:pt x="394" y="382"/>
                        <a:pt x="453" y="215"/>
                      </a:cubicBezTo>
                      <a:cubicBezTo>
                        <a:pt x="477" y="144"/>
                        <a:pt x="406" y="37"/>
                        <a:pt x="322" y="13"/>
                      </a:cubicBezTo>
                      <a:cubicBezTo>
                        <a:pt x="303" y="5"/>
                        <a:pt x="283" y="1"/>
                        <a:pt x="26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 name="Google Shape;130;p17"/>
                <p:cNvSpPr/>
                <p:nvPr/>
              </p:nvSpPr>
              <p:spPr>
                <a:xfrm>
                  <a:off x="6245633" y="3069248"/>
                  <a:ext cx="186110" cy="186874"/>
                </a:xfrm>
                <a:custGeom>
                  <a:avLst/>
                  <a:gdLst/>
                  <a:ahLst/>
                  <a:cxnLst/>
                  <a:rect l="l" t="t" r="r" b="b"/>
                  <a:pathLst>
                    <a:path w="5847" h="5871" extrusionOk="0">
                      <a:moveTo>
                        <a:pt x="2751" y="1"/>
                      </a:moveTo>
                      <a:cubicBezTo>
                        <a:pt x="2549" y="1"/>
                        <a:pt x="2370" y="144"/>
                        <a:pt x="2335" y="346"/>
                      </a:cubicBezTo>
                      <a:lnTo>
                        <a:pt x="2227" y="858"/>
                      </a:lnTo>
                      <a:cubicBezTo>
                        <a:pt x="2144" y="894"/>
                        <a:pt x="2037" y="941"/>
                        <a:pt x="1965" y="977"/>
                      </a:cubicBezTo>
                      <a:lnTo>
                        <a:pt x="1513" y="680"/>
                      </a:lnTo>
                      <a:cubicBezTo>
                        <a:pt x="1449" y="631"/>
                        <a:pt x="1372" y="608"/>
                        <a:pt x="1293" y="608"/>
                      </a:cubicBezTo>
                      <a:cubicBezTo>
                        <a:pt x="1179" y="608"/>
                        <a:pt x="1061" y="655"/>
                        <a:pt x="977" y="739"/>
                      </a:cubicBezTo>
                      <a:lnTo>
                        <a:pt x="739" y="977"/>
                      </a:lnTo>
                      <a:cubicBezTo>
                        <a:pt x="596" y="1132"/>
                        <a:pt x="584" y="1346"/>
                        <a:pt x="680" y="1513"/>
                      </a:cubicBezTo>
                      <a:lnTo>
                        <a:pt x="977" y="1965"/>
                      </a:lnTo>
                      <a:cubicBezTo>
                        <a:pt x="918" y="2084"/>
                        <a:pt x="882" y="2215"/>
                        <a:pt x="834" y="2346"/>
                      </a:cubicBezTo>
                      <a:cubicBezTo>
                        <a:pt x="799" y="2442"/>
                        <a:pt x="858" y="2537"/>
                        <a:pt x="953" y="2573"/>
                      </a:cubicBezTo>
                      <a:cubicBezTo>
                        <a:pt x="968" y="2579"/>
                        <a:pt x="984" y="2582"/>
                        <a:pt x="1000" y="2582"/>
                      </a:cubicBezTo>
                      <a:cubicBezTo>
                        <a:pt x="1073" y="2582"/>
                        <a:pt x="1150" y="2522"/>
                        <a:pt x="1180" y="2454"/>
                      </a:cubicBezTo>
                      <a:cubicBezTo>
                        <a:pt x="1215" y="2323"/>
                        <a:pt x="1263" y="2192"/>
                        <a:pt x="1334" y="2049"/>
                      </a:cubicBezTo>
                      <a:cubicBezTo>
                        <a:pt x="1370" y="1989"/>
                        <a:pt x="1370" y="1918"/>
                        <a:pt x="1334" y="1858"/>
                      </a:cubicBezTo>
                      <a:lnTo>
                        <a:pt x="977" y="1322"/>
                      </a:lnTo>
                      <a:cubicBezTo>
                        <a:pt x="965" y="1287"/>
                        <a:pt x="965" y="1263"/>
                        <a:pt x="1001" y="1239"/>
                      </a:cubicBezTo>
                      <a:lnTo>
                        <a:pt x="1239" y="989"/>
                      </a:lnTo>
                      <a:cubicBezTo>
                        <a:pt x="1253" y="975"/>
                        <a:pt x="1271" y="969"/>
                        <a:pt x="1288" y="969"/>
                      </a:cubicBezTo>
                      <a:cubicBezTo>
                        <a:pt x="1301" y="969"/>
                        <a:pt x="1313" y="972"/>
                        <a:pt x="1322" y="977"/>
                      </a:cubicBezTo>
                      <a:lnTo>
                        <a:pt x="1858" y="1334"/>
                      </a:lnTo>
                      <a:cubicBezTo>
                        <a:pt x="1888" y="1358"/>
                        <a:pt x="1921" y="1370"/>
                        <a:pt x="1954" y="1370"/>
                      </a:cubicBezTo>
                      <a:cubicBezTo>
                        <a:pt x="1986" y="1370"/>
                        <a:pt x="2019" y="1358"/>
                        <a:pt x="2049" y="1334"/>
                      </a:cubicBezTo>
                      <a:cubicBezTo>
                        <a:pt x="2168" y="1263"/>
                        <a:pt x="2323" y="1203"/>
                        <a:pt x="2454" y="1168"/>
                      </a:cubicBezTo>
                      <a:cubicBezTo>
                        <a:pt x="2513" y="1156"/>
                        <a:pt x="2573" y="1096"/>
                        <a:pt x="2585" y="1037"/>
                      </a:cubicBezTo>
                      <a:lnTo>
                        <a:pt x="2704" y="418"/>
                      </a:lnTo>
                      <a:cubicBezTo>
                        <a:pt x="2704" y="382"/>
                        <a:pt x="2739" y="358"/>
                        <a:pt x="2775" y="358"/>
                      </a:cubicBezTo>
                      <a:lnTo>
                        <a:pt x="3120" y="358"/>
                      </a:lnTo>
                      <a:cubicBezTo>
                        <a:pt x="3156" y="358"/>
                        <a:pt x="3180" y="382"/>
                        <a:pt x="3192" y="418"/>
                      </a:cubicBezTo>
                      <a:lnTo>
                        <a:pt x="3311" y="1037"/>
                      </a:lnTo>
                      <a:cubicBezTo>
                        <a:pt x="3335" y="1096"/>
                        <a:pt x="3370" y="1156"/>
                        <a:pt x="3454" y="1168"/>
                      </a:cubicBezTo>
                      <a:cubicBezTo>
                        <a:pt x="3585" y="1215"/>
                        <a:pt x="3716" y="1263"/>
                        <a:pt x="3847" y="1334"/>
                      </a:cubicBezTo>
                      <a:cubicBezTo>
                        <a:pt x="3882" y="1352"/>
                        <a:pt x="3918" y="1361"/>
                        <a:pt x="3952" y="1361"/>
                      </a:cubicBezTo>
                      <a:cubicBezTo>
                        <a:pt x="3987" y="1361"/>
                        <a:pt x="4019" y="1352"/>
                        <a:pt x="4049" y="1334"/>
                      </a:cubicBezTo>
                      <a:lnTo>
                        <a:pt x="4585" y="977"/>
                      </a:lnTo>
                      <a:cubicBezTo>
                        <a:pt x="4595" y="972"/>
                        <a:pt x="4607" y="969"/>
                        <a:pt x="4619" y="969"/>
                      </a:cubicBezTo>
                      <a:cubicBezTo>
                        <a:pt x="4636" y="969"/>
                        <a:pt x="4654" y="975"/>
                        <a:pt x="4668" y="989"/>
                      </a:cubicBezTo>
                      <a:lnTo>
                        <a:pt x="4906" y="1239"/>
                      </a:lnTo>
                      <a:cubicBezTo>
                        <a:pt x="4942" y="1263"/>
                        <a:pt x="4942" y="1287"/>
                        <a:pt x="4918" y="1322"/>
                      </a:cubicBezTo>
                      <a:lnTo>
                        <a:pt x="4561" y="1858"/>
                      </a:lnTo>
                      <a:cubicBezTo>
                        <a:pt x="4525" y="1918"/>
                        <a:pt x="4525" y="1989"/>
                        <a:pt x="4561" y="2049"/>
                      </a:cubicBezTo>
                      <a:cubicBezTo>
                        <a:pt x="4644" y="2168"/>
                        <a:pt x="4704" y="2323"/>
                        <a:pt x="4728" y="2454"/>
                      </a:cubicBezTo>
                      <a:cubicBezTo>
                        <a:pt x="4740" y="2513"/>
                        <a:pt x="4799" y="2573"/>
                        <a:pt x="4859" y="2585"/>
                      </a:cubicBezTo>
                      <a:lnTo>
                        <a:pt x="5490" y="2704"/>
                      </a:lnTo>
                      <a:cubicBezTo>
                        <a:pt x="5513" y="2704"/>
                        <a:pt x="5549" y="2739"/>
                        <a:pt x="5549" y="2775"/>
                      </a:cubicBezTo>
                      <a:lnTo>
                        <a:pt x="5549" y="3120"/>
                      </a:lnTo>
                      <a:cubicBezTo>
                        <a:pt x="5549" y="3156"/>
                        <a:pt x="5513" y="3180"/>
                        <a:pt x="5490" y="3192"/>
                      </a:cubicBezTo>
                      <a:lnTo>
                        <a:pt x="4859" y="3311"/>
                      </a:lnTo>
                      <a:cubicBezTo>
                        <a:pt x="4799" y="3335"/>
                        <a:pt x="4740" y="3370"/>
                        <a:pt x="4728" y="3454"/>
                      </a:cubicBezTo>
                      <a:cubicBezTo>
                        <a:pt x="4680" y="3585"/>
                        <a:pt x="4644" y="3716"/>
                        <a:pt x="4561" y="3847"/>
                      </a:cubicBezTo>
                      <a:cubicBezTo>
                        <a:pt x="4537" y="3906"/>
                        <a:pt x="4537" y="3989"/>
                        <a:pt x="4561" y="4049"/>
                      </a:cubicBezTo>
                      <a:lnTo>
                        <a:pt x="4918" y="4585"/>
                      </a:lnTo>
                      <a:cubicBezTo>
                        <a:pt x="4942" y="4609"/>
                        <a:pt x="4942" y="4644"/>
                        <a:pt x="4906" y="4668"/>
                      </a:cubicBezTo>
                      <a:lnTo>
                        <a:pt x="4668" y="4906"/>
                      </a:lnTo>
                      <a:cubicBezTo>
                        <a:pt x="4655" y="4926"/>
                        <a:pt x="4638" y="4935"/>
                        <a:pt x="4622" y="4935"/>
                      </a:cubicBezTo>
                      <a:cubicBezTo>
                        <a:pt x="4609" y="4935"/>
                        <a:pt x="4595" y="4929"/>
                        <a:pt x="4585" y="4918"/>
                      </a:cubicBezTo>
                      <a:lnTo>
                        <a:pt x="4049" y="4561"/>
                      </a:lnTo>
                      <a:cubicBezTo>
                        <a:pt x="4019" y="4543"/>
                        <a:pt x="3984" y="4534"/>
                        <a:pt x="3948" y="4534"/>
                      </a:cubicBezTo>
                      <a:cubicBezTo>
                        <a:pt x="3912" y="4534"/>
                        <a:pt x="3876" y="4543"/>
                        <a:pt x="3847" y="4561"/>
                      </a:cubicBezTo>
                      <a:cubicBezTo>
                        <a:pt x="3728" y="4644"/>
                        <a:pt x="3585" y="4704"/>
                        <a:pt x="3454" y="4728"/>
                      </a:cubicBezTo>
                      <a:cubicBezTo>
                        <a:pt x="3394" y="4751"/>
                        <a:pt x="3335" y="4811"/>
                        <a:pt x="3311" y="4859"/>
                      </a:cubicBezTo>
                      <a:lnTo>
                        <a:pt x="3192" y="5490"/>
                      </a:lnTo>
                      <a:cubicBezTo>
                        <a:pt x="3192" y="5525"/>
                        <a:pt x="3168" y="5549"/>
                        <a:pt x="3120" y="5549"/>
                      </a:cubicBezTo>
                      <a:lnTo>
                        <a:pt x="2775" y="5549"/>
                      </a:lnTo>
                      <a:cubicBezTo>
                        <a:pt x="2751" y="5549"/>
                        <a:pt x="2716" y="5513"/>
                        <a:pt x="2704" y="5490"/>
                      </a:cubicBezTo>
                      <a:lnTo>
                        <a:pt x="2585" y="4859"/>
                      </a:lnTo>
                      <a:cubicBezTo>
                        <a:pt x="2573" y="4811"/>
                        <a:pt x="2525" y="4751"/>
                        <a:pt x="2454" y="4728"/>
                      </a:cubicBezTo>
                      <a:cubicBezTo>
                        <a:pt x="2323" y="4692"/>
                        <a:pt x="2180" y="4644"/>
                        <a:pt x="2049" y="4561"/>
                      </a:cubicBezTo>
                      <a:cubicBezTo>
                        <a:pt x="2019" y="4549"/>
                        <a:pt x="1986" y="4543"/>
                        <a:pt x="1954" y="4543"/>
                      </a:cubicBezTo>
                      <a:cubicBezTo>
                        <a:pt x="1921" y="4543"/>
                        <a:pt x="1888" y="4549"/>
                        <a:pt x="1858" y="4561"/>
                      </a:cubicBezTo>
                      <a:lnTo>
                        <a:pt x="1322" y="4918"/>
                      </a:lnTo>
                      <a:cubicBezTo>
                        <a:pt x="1306" y="4929"/>
                        <a:pt x="1293" y="4935"/>
                        <a:pt x="1280" y="4935"/>
                      </a:cubicBezTo>
                      <a:cubicBezTo>
                        <a:pt x="1265" y="4935"/>
                        <a:pt x="1252" y="4926"/>
                        <a:pt x="1239" y="4906"/>
                      </a:cubicBezTo>
                      <a:lnTo>
                        <a:pt x="1001" y="4668"/>
                      </a:lnTo>
                      <a:cubicBezTo>
                        <a:pt x="965" y="4644"/>
                        <a:pt x="965" y="4609"/>
                        <a:pt x="977" y="4585"/>
                      </a:cubicBezTo>
                      <a:lnTo>
                        <a:pt x="1334" y="4049"/>
                      </a:lnTo>
                      <a:cubicBezTo>
                        <a:pt x="1382" y="3989"/>
                        <a:pt x="1382" y="3906"/>
                        <a:pt x="1334" y="3847"/>
                      </a:cubicBezTo>
                      <a:cubicBezTo>
                        <a:pt x="1263" y="3728"/>
                        <a:pt x="1203" y="3585"/>
                        <a:pt x="1180" y="3454"/>
                      </a:cubicBezTo>
                      <a:cubicBezTo>
                        <a:pt x="1156" y="3394"/>
                        <a:pt x="1096" y="3335"/>
                        <a:pt x="1037" y="3311"/>
                      </a:cubicBezTo>
                      <a:lnTo>
                        <a:pt x="418" y="3192"/>
                      </a:lnTo>
                      <a:cubicBezTo>
                        <a:pt x="382" y="3192"/>
                        <a:pt x="358" y="3168"/>
                        <a:pt x="358" y="3120"/>
                      </a:cubicBezTo>
                      <a:lnTo>
                        <a:pt x="358" y="2775"/>
                      </a:lnTo>
                      <a:cubicBezTo>
                        <a:pt x="358" y="2751"/>
                        <a:pt x="382" y="2727"/>
                        <a:pt x="418" y="2704"/>
                      </a:cubicBezTo>
                      <a:lnTo>
                        <a:pt x="465" y="2692"/>
                      </a:lnTo>
                      <a:cubicBezTo>
                        <a:pt x="560" y="2680"/>
                        <a:pt x="620" y="2573"/>
                        <a:pt x="596" y="2477"/>
                      </a:cubicBezTo>
                      <a:cubicBezTo>
                        <a:pt x="586" y="2396"/>
                        <a:pt x="507" y="2341"/>
                        <a:pt x="425" y="2341"/>
                      </a:cubicBezTo>
                      <a:cubicBezTo>
                        <a:pt x="411" y="2341"/>
                        <a:pt x="396" y="2343"/>
                        <a:pt x="382" y="2346"/>
                      </a:cubicBezTo>
                      <a:lnTo>
                        <a:pt x="346" y="2370"/>
                      </a:lnTo>
                      <a:cubicBezTo>
                        <a:pt x="144" y="2406"/>
                        <a:pt x="1" y="2585"/>
                        <a:pt x="1" y="2775"/>
                      </a:cubicBezTo>
                      <a:lnTo>
                        <a:pt x="1" y="3120"/>
                      </a:lnTo>
                      <a:cubicBezTo>
                        <a:pt x="1" y="3335"/>
                        <a:pt x="144" y="3513"/>
                        <a:pt x="346" y="3537"/>
                      </a:cubicBezTo>
                      <a:lnTo>
                        <a:pt x="858" y="3644"/>
                      </a:lnTo>
                      <a:cubicBezTo>
                        <a:pt x="894" y="3728"/>
                        <a:pt x="941" y="3835"/>
                        <a:pt x="977" y="3906"/>
                      </a:cubicBezTo>
                      <a:lnTo>
                        <a:pt x="680" y="4359"/>
                      </a:lnTo>
                      <a:cubicBezTo>
                        <a:pt x="560" y="4525"/>
                        <a:pt x="596" y="4763"/>
                        <a:pt x="739" y="4894"/>
                      </a:cubicBezTo>
                      <a:lnTo>
                        <a:pt x="977" y="5132"/>
                      </a:lnTo>
                      <a:cubicBezTo>
                        <a:pt x="1067" y="5216"/>
                        <a:pt x="1182" y="5259"/>
                        <a:pt x="1292" y="5259"/>
                      </a:cubicBezTo>
                      <a:cubicBezTo>
                        <a:pt x="1371" y="5259"/>
                        <a:pt x="1448" y="5237"/>
                        <a:pt x="1513" y="5192"/>
                      </a:cubicBezTo>
                      <a:lnTo>
                        <a:pt x="1965" y="4894"/>
                      </a:lnTo>
                      <a:cubicBezTo>
                        <a:pt x="2049" y="4942"/>
                        <a:pt x="2144" y="4978"/>
                        <a:pt x="2227" y="5013"/>
                      </a:cubicBezTo>
                      <a:lnTo>
                        <a:pt x="2335" y="5537"/>
                      </a:lnTo>
                      <a:cubicBezTo>
                        <a:pt x="2382" y="5728"/>
                        <a:pt x="2561" y="5871"/>
                        <a:pt x="2751" y="5871"/>
                      </a:cubicBezTo>
                      <a:lnTo>
                        <a:pt x="3097" y="5871"/>
                      </a:lnTo>
                      <a:cubicBezTo>
                        <a:pt x="3299" y="5871"/>
                        <a:pt x="3478" y="5728"/>
                        <a:pt x="3513" y="5537"/>
                      </a:cubicBezTo>
                      <a:lnTo>
                        <a:pt x="3620" y="5013"/>
                      </a:lnTo>
                      <a:cubicBezTo>
                        <a:pt x="3704" y="4978"/>
                        <a:pt x="3811" y="4942"/>
                        <a:pt x="3882" y="4894"/>
                      </a:cubicBezTo>
                      <a:lnTo>
                        <a:pt x="4323" y="5192"/>
                      </a:lnTo>
                      <a:cubicBezTo>
                        <a:pt x="4391" y="5241"/>
                        <a:pt x="4472" y="5264"/>
                        <a:pt x="4552" y="5264"/>
                      </a:cubicBezTo>
                      <a:cubicBezTo>
                        <a:pt x="4667" y="5264"/>
                        <a:pt x="4781" y="5217"/>
                        <a:pt x="4859" y="5132"/>
                      </a:cubicBezTo>
                      <a:lnTo>
                        <a:pt x="5097" y="4894"/>
                      </a:lnTo>
                      <a:cubicBezTo>
                        <a:pt x="5252" y="4740"/>
                        <a:pt x="5263" y="4525"/>
                        <a:pt x="5156" y="4359"/>
                      </a:cubicBezTo>
                      <a:lnTo>
                        <a:pt x="4859" y="3906"/>
                      </a:lnTo>
                      <a:cubicBezTo>
                        <a:pt x="4906" y="3823"/>
                        <a:pt x="4954" y="3728"/>
                        <a:pt x="4978" y="3644"/>
                      </a:cubicBezTo>
                      <a:lnTo>
                        <a:pt x="5502" y="3537"/>
                      </a:lnTo>
                      <a:cubicBezTo>
                        <a:pt x="5692" y="3489"/>
                        <a:pt x="5847" y="3311"/>
                        <a:pt x="5847" y="3120"/>
                      </a:cubicBezTo>
                      <a:lnTo>
                        <a:pt x="5847" y="2775"/>
                      </a:lnTo>
                      <a:cubicBezTo>
                        <a:pt x="5847" y="2549"/>
                        <a:pt x="5716" y="2382"/>
                        <a:pt x="5502" y="2334"/>
                      </a:cubicBezTo>
                      <a:lnTo>
                        <a:pt x="4990" y="2227"/>
                      </a:lnTo>
                      <a:cubicBezTo>
                        <a:pt x="4954" y="2144"/>
                        <a:pt x="4906" y="2037"/>
                        <a:pt x="4871" y="1965"/>
                      </a:cubicBezTo>
                      <a:lnTo>
                        <a:pt x="5168" y="1513"/>
                      </a:lnTo>
                      <a:cubicBezTo>
                        <a:pt x="5287" y="1346"/>
                        <a:pt x="5252" y="1108"/>
                        <a:pt x="5109" y="977"/>
                      </a:cubicBezTo>
                      <a:lnTo>
                        <a:pt x="4871" y="739"/>
                      </a:lnTo>
                      <a:cubicBezTo>
                        <a:pt x="4780" y="656"/>
                        <a:pt x="4666" y="613"/>
                        <a:pt x="4555" y="613"/>
                      </a:cubicBezTo>
                      <a:cubicBezTo>
                        <a:pt x="4476" y="613"/>
                        <a:pt x="4399" y="635"/>
                        <a:pt x="4335" y="680"/>
                      </a:cubicBezTo>
                      <a:lnTo>
                        <a:pt x="3882" y="977"/>
                      </a:lnTo>
                      <a:cubicBezTo>
                        <a:pt x="3799" y="941"/>
                        <a:pt x="3704" y="894"/>
                        <a:pt x="3620" y="858"/>
                      </a:cubicBezTo>
                      <a:lnTo>
                        <a:pt x="3513" y="346"/>
                      </a:lnTo>
                      <a:cubicBezTo>
                        <a:pt x="3466" y="144"/>
                        <a:pt x="3287" y="1"/>
                        <a:pt x="309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131;p17"/>
                <p:cNvSpPr/>
                <p:nvPr/>
              </p:nvSpPr>
              <p:spPr>
                <a:xfrm>
                  <a:off x="6305888" y="3129884"/>
                  <a:ext cx="64488" cy="64456"/>
                </a:xfrm>
                <a:custGeom>
                  <a:avLst/>
                  <a:gdLst/>
                  <a:ahLst/>
                  <a:cxnLst/>
                  <a:rect l="l" t="t" r="r" b="b"/>
                  <a:pathLst>
                    <a:path w="2026" h="2025" extrusionOk="0">
                      <a:moveTo>
                        <a:pt x="1013" y="1"/>
                      </a:moveTo>
                      <a:cubicBezTo>
                        <a:pt x="453" y="1"/>
                        <a:pt x="1" y="441"/>
                        <a:pt x="1" y="1013"/>
                      </a:cubicBezTo>
                      <a:cubicBezTo>
                        <a:pt x="1" y="1561"/>
                        <a:pt x="442" y="2025"/>
                        <a:pt x="1013" y="2025"/>
                      </a:cubicBezTo>
                      <a:cubicBezTo>
                        <a:pt x="1227" y="2025"/>
                        <a:pt x="1442" y="1942"/>
                        <a:pt x="1620" y="1811"/>
                      </a:cubicBezTo>
                      <a:cubicBezTo>
                        <a:pt x="1692" y="1751"/>
                        <a:pt x="1704" y="1632"/>
                        <a:pt x="1644" y="1561"/>
                      </a:cubicBezTo>
                      <a:cubicBezTo>
                        <a:pt x="1608" y="1517"/>
                        <a:pt x="1549" y="1491"/>
                        <a:pt x="1493" y="1491"/>
                      </a:cubicBezTo>
                      <a:cubicBezTo>
                        <a:pt x="1457" y="1491"/>
                        <a:pt x="1422" y="1502"/>
                        <a:pt x="1394" y="1525"/>
                      </a:cubicBezTo>
                      <a:cubicBezTo>
                        <a:pt x="1275" y="1620"/>
                        <a:pt x="1144" y="1668"/>
                        <a:pt x="989" y="1668"/>
                      </a:cubicBezTo>
                      <a:cubicBezTo>
                        <a:pt x="632" y="1668"/>
                        <a:pt x="358" y="1370"/>
                        <a:pt x="358" y="1025"/>
                      </a:cubicBezTo>
                      <a:cubicBezTo>
                        <a:pt x="382" y="668"/>
                        <a:pt x="668" y="370"/>
                        <a:pt x="1025" y="370"/>
                      </a:cubicBezTo>
                      <a:cubicBezTo>
                        <a:pt x="1382" y="370"/>
                        <a:pt x="1668" y="668"/>
                        <a:pt x="1668" y="1013"/>
                      </a:cubicBezTo>
                      <a:cubicBezTo>
                        <a:pt x="1668" y="1120"/>
                        <a:pt x="1739" y="1191"/>
                        <a:pt x="1846" y="1191"/>
                      </a:cubicBezTo>
                      <a:cubicBezTo>
                        <a:pt x="1942" y="1191"/>
                        <a:pt x="2025" y="1120"/>
                        <a:pt x="2025" y="1013"/>
                      </a:cubicBezTo>
                      <a:cubicBezTo>
                        <a:pt x="2025" y="453"/>
                        <a:pt x="1573" y="1"/>
                        <a:pt x="101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32;p17"/>
                <p:cNvSpPr/>
                <p:nvPr/>
              </p:nvSpPr>
              <p:spPr>
                <a:xfrm>
                  <a:off x="6173634" y="2997631"/>
                  <a:ext cx="70153" cy="70153"/>
                </a:xfrm>
                <a:custGeom>
                  <a:avLst/>
                  <a:gdLst/>
                  <a:ahLst/>
                  <a:cxnLst/>
                  <a:rect l="l" t="t" r="r" b="b"/>
                  <a:pathLst>
                    <a:path w="2204" h="2204" extrusionOk="0">
                      <a:moveTo>
                        <a:pt x="1096" y="370"/>
                      </a:moveTo>
                      <a:cubicBezTo>
                        <a:pt x="1501" y="370"/>
                        <a:pt x="1834" y="703"/>
                        <a:pt x="1834" y="1108"/>
                      </a:cubicBezTo>
                      <a:cubicBezTo>
                        <a:pt x="1834" y="1501"/>
                        <a:pt x="1501" y="1834"/>
                        <a:pt x="1096" y="1834"/>
                      </a:cubicBezTo>
                      <a:cubicBezTo>
                        <a:pt x="691" y="1834"/>
                        <a:pt x="370" y="1501"/>
                        <a:pt x="370" y="1108"/>
                      </a:cubicBezTo>
                      <a:cubicBezTo>
                        <a:pt x="370" y="703"/>
                        <a:pt x="703" y="370"/>
                        <a:pt x="1096" y="370"/>
                      </a:cubicBezTo>
                      <a:close/>
                      <a:moveTo>
                        <a:pt x="1096" y="1"/>
                      </a:moveTo>
                      <a:cubicBezTo>
                        <a:pt x="489" y="1"/>
                        <a:pt x="1" y="489"/>
                        <a:pt x="1" y="1108"/>
                      </a:cubicBezTo>
                      <a:cubicBezTo>
                        <a:pt x="1" y="1715"/>
                        <a:pt x="489" y="2203"/>
                        <a:pt x="1096" y="2203"/>
                      </a:cubicBezTo>
                      <a:cubicBezTo>
                        <a:pt x="1715" y="2191"/>
                        <a:pt x="2203" y="1703"/>
                        <a:pt x="2203" y="1108"/>
                      </a:cubicBezTo>
                      <a:cubicBezTo>
                        <a:pt x="2203" y="489"/>
                        <a:pt x="1715" y="1"/>
                        <a:pt x="109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
          <p:nvSpPr>
            <p:cNvPr id="151" name="Content Placeholder 2">
              <a:extLst>
                <a:ext uri="{FF2B5EF4-FFF2-40B4-BE49-F238E27FC236}">
                  <a16:creationId xmlns:a16="http://schemas.microsoft.com/office/drawing/2014/main" id="{49989BFA-3049-3E4C-B540-F8A8DC844C18}"/>
                </a:ext>
              </a:extLst>
            </p:cNvPr>
            <p:cNvSpPr txBox="1">
              <a:spLocks/>
            </p:cNvSpPr>
            <p:nvPr/>
          </p:nvSpPr>
          <p:spPr>
            <a:xfrm>
              <a:off x="7160137" y="1740026"/>
              <a:ext cx="3280605" cy="1200329"/>
            </a:xfrm>
            <a:prstGeom prst="rect">
              <a:avLst/>
            </a:prstGeom>
          </p:spPr>
          <p:txBody>
            <a:bodyPr wrap="square">
              <a:spAutoFit/>
            </a:bodyPr>
            <a:lstStyle>
              <a:defPPr>
                <a:defRPr lang="en-US"/>
              </a:defPPr>
              <a:lvl1pPr marL="238125" indent="-238125">
                <a:spcBef>
                  <a:spcPct val="20000"/>
                </a:spcBef>
                <a:defRPr>
                  <a:solidFill>
                    <a:sysClr val="windowText" lastClr="000000"/>
                  </a:solidFill>
                  <a:latin typeface="Calibri"/>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9. Provide guidance on nutritional aspects for the formulation and development of products and services.</a:t>
              </a:r>
            </a:p>
          </p:txBody>
        </p:sp>
      </p:grpSp>
      <p:grpSp>
        <p:nvGrpSpPr>
          <p:cNvPr id="11" name="Group 10">
            <a:extLst>
              <a:ext uri="{FF2B5EF4-FFF2-40B4-BE49-F238E27FC236}">
                <a16:creationId xmlns:a16="http://schemas.microsoft.com/office/drawing/2014/main" id="{070A2690-C8E8-0C17-27EA-10BF44424E9D}"/>
              </a:ext>
            </a:extLst>
          </p:cNvPr>
          <p:cNvGrpSpPr/>
          <p:nvPr/>
        </p:nvGrpSpPr>
        <p:grpSpPr>
          <a:xfrm>
            <a:off x="6773114" y="4475540"/>
            <a:ext cx="4646214" cy="2077660"/>
            <a:chOff x="6773114" y="4475540"/>
            <a:chExt cx="4646214" cy="2077660"/>
          </a:xfrm>
        </p:grpSpPr>
        <p:grpSp>
          <p:nvGrpSpPr>
            <p:cNvPr id="137" name="Google Shape;137;p17"/>
            <p:cNvGrpSpPr/>
            <p:nvPr/>
          </p:nvGrpSpPr>
          <p:grpSpPr>
            <a:xfrm>
              <a:off x="6773114" y="4475540"/>
              <a:ext cx="1602167" cy="1313868"/>
              <a:chOff x="4063129" y="3292313"/>
              <a:chExt cx="1020494" cy="883743"/>
            </a:xfrm>
          </p:grpSpPr>
          <p:sp>
            <p:nvSpPr>
              <p:cNvPr id="138" name="Google Shape;138;p17"/>
              <p:cNvSpPr/>
              <p:nvPr/>
            </p:nvSpPr>
            <p:spPr>
              <a:xfrm>
                <a:off x="4063129" y="3292313"/>
                <a:ext cx="1020494" cy="883743"/>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noFill/>
              <a:ln w="9525" cap="flat" cmpd="sng">
                <a:solidFill>
                  <a:srgbClr val="5F5A3A"/>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39;p17"/>
              <p:cNvSpPr/>
              <p:nvPr/>
            </p:nvSpPr>
            <p:spPr>
              <a:xfrm>
                <a:off x="4136515" y="335700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5F5A3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40" name="Google Shape;140;p17"/>
              <p:cNvGrpSpPr/>
              <p:nvPr/>
            </p:nvGrpSpPr>
            <p:grpSpPr>
              <a:xfrm>
                <a:off x="4405135" y="3600636"/>
                <a:ext cx="333888" cy="267105"/>
                <a:chOff x="7500054" y="2934735"/>
                <a:chExt cx="350576" cy="280454"/>
              </a:xfrm>
            </p:grpSpPr>
            <p:sp>
              <p:nvSpPr>
                <p:cNvPr id="141" name="Google Shape;141;p17"/>
                <p:cNvSpPr/>
                <p:nvPr/>
              </p:nvSpPr>
              <p:spPr>
                <a:xfrm>
                  <a:off x="7571671" y="2959371"/>
                  <a:ext cx="191426" cy="10249"/>
                </a:xfrm>
                <a:custGeom>
                  <a:avLst/>
                  <a:gdLst/>
                  <a:ahLst/>
                  <a:cxnLst/>
                  <a:rect l="l" t="t" r="r" b="b"/>
                  <a:pathLst>
                    <a:path w="6014" h="322" extrusionOk="0">
                      <a:moveTo>
                        <a:pt x="156" y="0"/>
                      </a:moveTo>
                      <a:cubicBezTo>
                        <a:pt x="72" y="0"/>
                        <a:pt x="1" y="71"/>
                        <a:pt x="1" y="167"/>
                      </a:cubicBezTo>
                      <a:cubicBezTo>
                        <a:pt x="1" y="250"/>
                        <a:pt x="72" y="322"/>
                        <a:pt x="156" y="322"/>
                      </a:cubicBezTo>
                      <a:lnTo>
                        <a:pt x="5847" y="322"/>
                      </a:lnTo>
                      <a:cubicBezTo>
                        <a:pt x="5930" y="322"/>
                        <a:pt x="6014" y="250"/>
                        <a:pt x="6014" y="167"/>
                      </a:cubicBezTo>
                      <a:cubicBezTo>
                        <a:pt x="6014" y="71"/>
                        <a:pt x="5930" y="0"/>
                        <a:pt x="584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42;p17"/>
                <p:cNvSpPr/>
                <p:nvPr/>
              </p:nvSpPr>
              <p:spPr>
                <a:xfrm>
                  <a:off x="7500054" y="2934735"/>
                  <a:ext cx="350576" cy="280454"/>
                </a:xfrm>
                <a:custGeom>
                  <a:avLst/>
                  <a:gdLst/>
                  <a:ahLst/>
                  <a:cxnLst/>
                  <a:rect l="l" t="t" r="r" b="b"/>
                  <a:pathLst>
                    <a:path w="11014" h="8811" extrusionOk="0">
                      <a:moveTo>
                        <a:pt x="1501" y="310"/>
                      </a:moveTo>
                      <a:lnTo>
                        <a:pt x="1501" y="1560"/>
                      </a:lnTo>
                      <a:lnTo>
                        <a:pt x="310" y="1560"/>
                      </a:lnTo>
                      <a:lnTo>
                        <a:pt x="310" y="417"/>
                      </a:lnTo>
                      <a:cubicBezTo>
                        <a:pt x="310" y="357"/>
                        <a:pt x="358" y="310"/>
                        <a:pt x="417" y="310"/>
                      </a:cubicBezTo>
                      <a:close/>
                      <a:moveTo>
                        <a:pt x="8990" y="310"/>
                      </a:moveTo>
                      <a:cubicBezTo>
                        <a:pt x="9049" y="310"/>
                        <a:pt x="9097" y="357"/>
                        <a:pt x="9097" y="417"/>
                      </a:cubicBezTo>
                      <a:lnTo>
                        <a:pt x="9097" y="1560"/>
                      </a:lnTo>
                      <a:lnTo>
                        <a:pt x="1834" y="1560"/>
                      </a:lnTo>
                      <a:lnTo>
                        <a:pt x="1834" y="310"/>
                      </a:lnTo>
                      <a:close/>
                      <a:moveTo>
                        <a:pt x="10419" y="3453"/>
                      </a:moveTo>
                      <a:cubicBezTo>
                        <a:pt x="10561" y="3453"/>
                        <a:pt x="10704" y="3572"/>
                        <a:pt x="10704" y="3739"/>
                      </a:cubicBezTo>
                      <a:cubicBezTo>
                        <a:pt x="10704" y="3893"/>
                        <a:pt x="10561" y="4013"/>
                        <a:pt x="10419" y="4013"/>
                      </a:cubicBezTo>
                      <a:cubicBezTo>
                        <a:pt x="10264" y="4013"/>
                        <a:pt x="10133" y="3893"/>
                        <a:pt x="10133" y="3739"/>
                      </a:cubicBezTo>
                      <a:cubicBezTo>
                        <a:pt x="10133" y="3572"/>
                        <a:pt x="10252" y="3453"/>
                        <a:pt x="10419" y="3453"/>
                      </a:cubicBezTo>
                      <a:close/>
                      <a:moveTo>
                        <a:pt x="6537" y="4786"/>
                      </a:moveTo>
                      <a:cubicBezTo>
                        <a:pt x="6680" y="4786"/>
                        <a:pt x="6811" y="4906"/>
                        <a:pt x="6811" y="5072"/>
                      </a:cubicBezTo>
                      <a:cubicBezTo>
                        <a:pt x="6811" y="5239"/>
                        <a:pt x="6680" y="5358"/>
                        <a:pt x="6537" y="5358"/>
                      </a:cubicBezTo>
                      <a:cubicBezTo>
                        <a:pt x="6382" y="5358"/>
                        <a:pt x="6251" y="5239"/>
                        <a:pt x="6251" y="5072"/>
                      </a:cubicBezTo>
                      <a:cubicBezTo>
                        <a:pt x="6251" y="4906"/>
                        <a:pt x="6370" y="4786"/>
                        <a:pt x="6537" y="4786"/>
                      </a:cubicBezTo>
                      <a:close/>
                      <a:moveTo>
                        <a:pt x="8240" y="6156"/>
                      </a:moveTo>
                      <a:cubicBezTo>
                        <a:pt x="8394" y="6156"/>
                        <a:pt x="8525" y="6275"/>
                        <a:pt x="8525" y="6441"/>
                      </a:cubicBezTo>
                      <a:cubicBezTo>
                        <a:pt x="8525" y="6608"/>
                        <a:pt x="8394" y="6727"/>
                        <a:pt x="8240" y="6727"/>
                      </a:cubicBezTo>
                      <a:cubicBezTo>
                        <a:pt x="8097" y="6727"/>
                        <a:pt x="7966" y="6608"/>
                        <a:pt x="7966" y="6441"/>
                      </a:cubicBezTo>
                      <a:cubicBezTo>
                        <a:pt x="7966" y="6299"/>
                        <a:pt x="8073" y="6156"/>
                        <a:pt x="8240" y="6156"/>
                      </a:cubicBezTo>
                      <a:close/>
                      <a:moveTo>
                        <a:pt x="4811" y="6382"/>
                      </a:moveTo>
                      <a:cubicBezTo>
                        <a:pt x="4954" y="6382"/>
                        <a:pt x="5085" y="6501"/>
                        <a:pt x="5085" y="6668"/>
                      </a:cubicBezTo>
                      <a:cubicBezTo>
                        <a:pt x="5085" y="6834"/>
                        <a:pt x="4954" y="6953"/>
                        <a:pt x="4811" y="6953"/>
                      </a:cubicBezTo>
                      <a:cubicBezTo>
                        <a:pt x="4656" y="6953"/>
                        <a:pt x="4525" y="6834"/>
                        <a:pt x="4525" y="6668"/>
                      </a:cubicBezTo>
                      <a:cubicBezTo>
                        <a:pt x="4525" y="6501"/>
                        <a:pt x="4644" y="6382"/>
                        <a:pt x="4811" y="6382"/>
                      </a:cubicBezTo>
                      <a:close/>
                      <a:moveTo>
                        <a:pt x="417" y="0"/>
                      </a:moveTo>
                      <a:cubicBezTo>
                        <a:pt x="179" y="0"/>
                        <a:pt x="1" y="143"/>
                        <a:pt x="1" y="417"/>
                      </a:cubicBezTo>
                      <a:lnTo>
                        <a:pt x="1" y="8382"/>
                      </a:lnTo>
                      <a:cubicBezTo>
                        <a:pt x="1" y="8620"/>
                        <a:pt x="191" y="8787"/>
                        <a:pt x="417" y="8787"/>
                      </a:cubicBezTo>
                      <a:lnTo>
                        <a:pt x="4513" y="8787"/>
                      </a:lnTo>
                      <a:cubicBezTo>
                        <a:pt x="4596" y="8787"/>
                        <a:pt x="4668" y="8715"/>
                        <a:pt x="4668" y="8632"/>
                      </a:cubicBezTo>
                      <a:cubicBezTo>
                        <a:pt x="4668" y="8537"/>
                        <a:pt x="4596" y="8465"/>
                        <a:pt x="4513" y="8465"/>
                      </a:cubicBezTo>
                      <a:lnTo>
                        <a:pt x="417" y="8465"/>
                      </a:lnTo>
                      <a:cubicBezTo>
                        <a:pt x="358" y="8465"/>
                        <a:pt x="310" y="8418"/>
                        <a:pt x="310" y="8358"/>
                      </a:cubicBezTo>
                      <a:lnTo>
                        <a:pt x="310" y="1869"/>
                      </a:lnTo>
                      <a:lnTo>
                        <a:pt x="9073" y="1869"/>
                      </a:lnTo>
                      <a:lnTo>
                        <a:pt x="9073" y="5144"/>
                      </a:lnTo>
                      <a:lnTo>
                        <a:pt x="8502" y="5894"/>
                      </a:lnTo>
                      <a:cubicBezTo>
                        <a:pt x="8418" y="5846"/>
                        <a:pt x="8335" y="5834"/>
                        <a:pt x="8240" y="5834"/>
                      </a:cubicBezTo>
                      <a:cubicBezTo>
                        <a:pt x="8109" y="5834"/>
                        <a:pt x="7978" y="5870"/>
                        <a:pt x="7871" y="5965"/>
                      </a:cubicBezTo>
                      <a:lnTo>
                        <a:pt x="7073" y="5322"/>
                      </a:lnTo>
                      <a:cubicBezTo>
                        <a:pt x="7109" y="5251"/>
                        <a:pt x="7132" y="5156"/>
                        <a:pt x="7132" y="5060"/>
                      </a:cubicBezTo>
                      <a:cubicBezTo>
                        <a:pt x="7132" y="4727"/>
                        <a:pt x="6859" y="4441"/>
                        <a:pt x="6513" y="4441"/>
                      </a:cubicBezTo>
                      <a:cubicBezTo>
                        <a:pt x="6192" y="4441"/>
                        <a:pt x="5906" y="4715"/>
                        <a:pt x="5906" y="5060"/>
                      </a:cubicBezTo>
                      <a:cubicBezTo>
                        <a:pt x="5906" y="5167"/>
                        <a:pt x="5942" y="5263"/>
                        <a:pt x="5978" y="5358"/>
                      </a:cubicBezTo>
                      <a:lnTo>
                        <a:pt x="5108" y="6144"/>
                      </a:lnTo>
                      <a:cubicBezTo>
                        <a:pt x="5013" y="6084"/>
                        <a:pt x="4906" y="6049"/>
                        <a:pt x="4787" y="6049"/>
                      </a:cubicBezTo>
                      <a:cubicBezTo>
                        <a:pt x="4465" y="6049"/>
                        <a:pt x="4180" y="6322"/>
                        <a:pt x="4180" y="6668"/>
                      </a:cubicBezTo>
                      <a:cubicBezTo>
                        <a:pt x="4180" y="6989"/>
                        <a:pt x="4454" y="7275"/>
                        <a:pt x="4787" y="7275"/>
                      </a:cubicBezTo>
                      <a:cubicBezTo>
                        <a:pt x="5132" y="7275"/>
                        <a:pt x="5406" y="7001"/>
                        <a:pt x="5406" y="6668"/>
                      </a:cubicBezTo>
                      <a:cubicBezTo>
                        <a:pt x="5406" y="6560"/>
                        <a:pt x="5370" y="6465"/>
                        <a:pt x="5323" y="6382"/>
                      </a:cubicBezTo>
                      <a:lnTo>
                        <a:pt x="6204" y="5572"/>
                      </a:lnTo>
                      <a:cubicBezTo>
                        <a:pt x="6299" y="5620"/>
                        <a:pt x="6394" y="5656"/>
                        <a:pt x="6501" y="5656"/>
                      </a:cubicBezTo>
                      <a:cubicBezTo>
                        <a:pt x="6620" y="5656"/>
                        <a:pt x="6740" y="5620"/>
                        <a:pt x="6835" y="5548"/>
                      </a:cubicBezTo>
                      <a:lnTo>
                        <a:pt x="7644" y="6203"/>
                      </a:lnTo>
                      <a:cubicBezTo>
                        <a:pt x="7621" y="6263"/>
                        <a:pt x="7609" y="6334"/>
                        <a:pt x="7609" y="6406"/>
                      </a:cubicBezTo>
                      <a:cubicBezTo>
                        <a:pt x="7609" y="6739"/>
                        <a:pt x="7871" y="7025"/>
                        <a:pt x="8216" y="7025"/>
                      </a:cubicBezTo>
                      <a:cubicBezTo>
                        <a:pt x="8561" y="7025"/>
                        <a:pt x="8823" y="6751"/>
                        <a:pt x="8823" y="6406"/>
                      </a:cubicBezTo>
                      <a:cubicBezTo>
                        <a:pt x="8823" y="6287"/>
                        <a:pt x="8799" y="6168"/>
                        <a:pt x="8716" y="6084"/>
                      </a:cubicBezTo>
                      <a:lnTo>
                        <a:pt x="9061" y="5656"/>
                      </a:lnTo>
                      <a:lnTo>
                        <a:pt x="9061" y="8382"/>
                      </a:lnTo>
                      <a:cubicBezTo>
                        <a:pt x="9061" y="8442"/>
                        <a:pt x="9014" y="8477"/>
                        <a:pt x="8954" y="8477"/>
                      </a:cubicBezTo>
                      <a:lnTo>
                        <a:pt x="5227" y="8477"/>
                      </a:lnTo>
                      <a:cubicBezTo>
                        <a:pt x="5132" y="8477"/>
                        <a:pt x="5061" y="8561"/>
                        <a:pt x="5061" y="8644"/>
                      </a:cubicBezTo>
                      <a:cubicBezTo>
                        <a:pt x="5061" y="8739"/>
                        <a:pt x="5132" y="8811"/>
                        <a:pt x="5227" y="8811"/>
                      </a:cubicBezTo>
                      <a:lnTo>
                        <a:pt x="8954" y="8811"/>
                      </a:lnTo>
                      <a:cubicBezTo>
                        <a:pt x="9192" y="8811"/>
                        <a:pt x="9371" y="8620"/>
                        <a:pt x="9371" y="8394"/>
                      </a:cubicBezTo>
                      <a:lnTo>
                        <a:pt x="9371" y="5287"/>
                      </a:lnTo>
                      <a:lnTo>
                        <a:pt x="10145" y="4298"/>
                      </a:lnTo>
                      <a:cubicBezTo>
                        <a:pt x="10228" y="4334"/>
                        <a:pt x="10299" y="4346"/>
                        <a:pt x="10383" y="4346"/>
                      </a:cubicBezTo>
                      <a:cubicBezTo>
                        <a:pt x="10716" y="4346"/>
                        <a:pt x="10990" y="4072"/>
                        <a:pt x="10990" y="3739"/>
                      </a:cubicBezTo>
                      <a:cubicBezTo>
                        <a:pt x="11014" y="3405"/>
                        <a:pt x="10740" y="3131"/>
                        <a:pt x="10419" y="3131"/>
                      </a:cubicBezTo>
                      <a:cubicBezTo>
                        <a:pt x="10085" y="3131"/>
                        <a:pt x="9811" y="3405"/>
                        <a:pt x="9811" y="3751"/>
                      </a:cubicBezTo>
                      <a:cubicBezTo>
                        <a:pt x="9811" y="3882"/>
                        <a:pt x="9847" y="4001"/>
                        <a:pt x="9930" y="4108"/>
                      </a:cubicBezTo>
                      <a:lnTo>
                        <a:pt x="9407" y="4763"/>
                      </a:lnTo>
                      <a:lnTo>
                        <a:pt x="9407" y="381"/>
                      </a:lnTo>
                      <a:cubicBezTo>
                        <a:pt x="9407" y="191"/>
                        <a:pt x="9276" y="0"/>
                        <a:pt x="899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43;p17"/>
                <p:cNvSpPr/>
                <p:nvPr/>
              </p:nvSpPr>
              <p:spPr>
                <a:xfrm>
                  <a:off x="7539459" y="3074564"/>
                  <a:ext cx="82663" cy="10249"/>
                </a:xfrm>
                <a:custGeom>
                  <a:avLst/>
                  <a:gdLst/>
                  <a:ahLst/>
                  <a:cxnLst/>
                  <a:rect l="l" t="t" r="r" b="b"/>
                  <a:pathLst>
                    <a:path w="2597" h="322"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44;p17"/>
                <p:cNvSpPr/>
                <p:nvPr/>
              </p:nvSpPr>
              <p:spPr>
                <a:xfrm>
                  <a:off x="7539459" y="3099582"/>
                  <a:ext cx="82663" cy="10249"/>
                </a:xfrm>
                <a:custGeom>
                  <a:avLst/>
                  <a:gdLst/>
                  <a:ahLst/>
                  <a:cxnLst/>
                  <a:rect l="l" t="t" r="r" b="b"/>
                  <a:pathLst>
                    <a:path w="2597" h="322" extrusionOk="0">
                      <a:moveTo>
                        <a:pt x="156" y="0"/>
                      </a:moveTo>
                      <a:cubicBezTo>
                        <a:pt x="72" y="0"/>
                        <a:pt x="1" y="72"/>
                        <a:pt x="1" y="167"/>
                      </a:cubicBezTo>
                      <a:cubicBezTo>
                        <a:pt x="1" y="250"/>
                        <a:pt x="72" y="322"/>
                        <a:pt x="156" y="322"/>
                      </a:cubicBezTo>
                      <a:lnTo>
                        <a:pt x="2442" y="322"/>
                      </a:lnTo>
                      <a:cubicBezTo>
                        <a:pt x="2525" y="322"/>
                        <a:pt x="2596" y="250"/>
                        <a:pt x="2596" y="167"/>
                      </a:cubicBezTo>
                      <a:cubicBezTo>
                        <a:pt x="2596" y="72"/>
                        <a:pt x="2525" y="0"/>
                        <a:pt x="244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45;p17"/>
                <p:cNvSpPr/>
                <p:nvPr/>
              </p:nvSpPr>
              <p:spPr>
                <a:xfrm>
                  <a:off x="7539459" y="3124601"/>
                  <a:ext cx="82663" cy="10631"/>
                </a:xfrm>
                <a:custGeom>
                  <a:avLst/>
                  <a:gdLst/>
                  <a:ahLst/>
                  <a:cxnLst/>
                  <a:rect l="l" t="t" r="r" b="b"/>
                  <a:pathLst>
                    <a:path w="2597" h="334" extrusionOk="0">
                      <a:moveTo>
                        <a:pt x="156" y="0"/>
                      </a:moveTo>
                      <a:cubicBezTo>
                        <a:pt x="72" y="0"/>
                        <a:pt x="1" y="72"/>
                        <a:pt x="1" y="167"/>
                      </a:cubicBezTo>
                      <a:cubicBezTo>
                        <a:pt x="1" y="250"/>
                        <a:pt x="72" y="334"/>
                        <a:pt x="156" y="334"/>
                      </a:cubicBezTo>
                      <a:lnTo>
                        <a:pt x="2442" y="334"/>
                      </a:lnTo>
                      <a:cubicBezTo>
                        <a:pt x="2525" y="334"/>
                        <a:pt x="2596" y="250"/>
                        <a:pt x="2596" y="167"/>
                      </a:cubicBezTo>
                      <a:cubicBezTo>
                        <a:pt x="2596" y="72"/>
                        <a:pt x="2525" y="0"/>
                        <a:pt x="244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46;p17"/>
                <p:cNvSpPr/>
                <p:nvPr/>
              </p:nvSpPr>
              <p:spPr>
                <a:xfrm>
                  <a:off x="7539459" y="3149587"/>
                  <a:ext cx="82663" cy="10663"/>
                </a:xfrm>
                <a:custGeom>
                  <a:avLst/>
                  <a:gdLst/>
                  <a:ahLst/>
                  <a:cxnLst/>
                  <a:rect l="l" t="t" r="r" b="b"/>
                  <a:pathLst>
                    <a:path w="2597" h="335" extrusionOk="0">
                      <a:moveTo>
                        <a:pt x="156" y="1"/>
                      </a:moveTo>
                      <a:cubicBezTo>
                        <a:pt x="72" y="1"/>
                        <a:pt x="1" y="84"/>
                        <a:pt x="1" y="168"/>
                      </a:cubicBezTo>
                      <a:cubicBezTo>
                        <a:pt x="1" y="263"/>
                        <a:pt x="72" y="334"/>
                        <a:pt x="156" y="334"/>
                      </a:cubicBezTo>
                      <a:lnTo>
                        <a:pt x="2442" y="334"/>
                      </a:lnTo>
                      <a:cubicBezTo>
                        <a:pt x="2525" y="334"/>
                        <a:pt x="2596" y="263"/>
                        <a:pt x="2596" y="168"/>
                      </a:cubicBezTo>
                      <a:cubicBezTo>
                        <a:pt x="2596" y="84"/>
                        <a:pt x="2525" y="1"/>
                        <a:pt x="24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47;p17"/>
                <p:cNvSpPr/>
                <p:nvPr/>
              </p:nvSpPr>
              <p:spPr>
                <a:xfrm>
                  <a:off x="7539459" y="3174988"/>
                  <a:ext cx="82663" cy="10281"/>
                </a:xfrm>
                <a:custGeom>
                  <a:avLst/>
                  <a:gdLst/>
                  <a:ahLst/>
                  <a:cxnLst/>
                  <a:rect l="l" t="t" r="r" b="b"/>
                  <a:pathLst>
                    <a:path w="2597" h="323"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48;p17"/>
                <p:cNvSpPr/>
                <p:nvPr/>
              </p:nvSpPr>
              <p:spPr>
                <a:xfrm>
                  <a:off x="7539459" y="3011286"/>
                  <a:ext cx="220614" cy="47395"/>
                </a:xfrm>
                <a:custGeom>
                  <a:avLst/>
                  <a:gdLst/>
                  <a:ahLst/>
                  <a:cxnLst/>
                  <a:rect l="l" t="t" r="r" b="b"/>
                  <a:pathLst>
                    <a:path w="6931" h="1489" extrusionOk="0">
                      <a:moveTo>
                        <a:pt x="418" y="0"/>
                      </a:moveTo>
                      <a:cubicBezTo>
                        <a:pt x="179" y="0"/>
                        <a:pt x="1" y="191"/>
                        <a:pt x="1" y="417"/>
                      </a:cubicBezTo>
                      <a:lnTo>
                        <a:pt x="1" y="1072"/>
                      </a:lnTo>
                      <a:cubicBezTo>
                        <a:pt x="1" y="1310"/>
                        <a:pt x="191" y="1488"/>
                        <a:pt x="418" y="1488"/>
                      </a:cubicBezTo>
                      <a:lnTo>
                        <a:pt x="3251" y="1488"/>
                      </a:lnTo>
                      <a:cubicBezTo>
                        <a:pt x="3346" y="1488"/>
                        <a:pt x="3418" y="1417"/>
                        <a:pt x="3418" y="1322"/>
                      </a:cubicBezTo>
                      <a:cubicBezTo>
                        <a:pt x="3418" y="1238"/>
                        <a:pt x="3346" y="1167"/>
                        <a:pt x="3251" y="1167"/>
                      </a:cubicBezTo>
                      <a:lnTo>
                        <a:pt x="418" y="1167"/>
                      </a:lnTo>
                      <a:cubicBezTo>
                        <a:pt x="358" y="1167"/>
                        <a:pt x="310" y="1119"/>
                        <a:pt x="310" y="1060"/>
                      </a:cubicBezTo>
                      <a:lnTo>
                        <a:pt x="310" y="405"/>
                      </a:lnTo>
                      <a:cubicBezTo>
                        <a:pt x="310" y="345"/>
                        <a:pt x="358" y="298"/>
                        <a:pt x="418" y="298"/>
                      </a:cubicBezTo>
                      <a:lnTo>
                        <a:pt x="6502" y="298"/>
                      </a:lnTo>
                      <a:cubicBezTo>
                        <a:pt x="6561" y="298"/>
                        <a:pt x="6609" y="345"/>
                        <a:pt x="6609" y="405"/>
                      </a:cubicBezTo>
                      <a:lnTo>
                        <a:pt x="6609" y="1060"/>
                      </a:lnTo>
                      <a:cubicBezTo>
                        <a:pt x="6609" y="1119"/>
                        <a:pt x="6561" y="1167"/>
                        <a:pt x="6502" y="1167"/>
                      </a:cubicBezTo>
                      <a:lnTo>
                        <a:pt x="4013" y="1167"/>
                      </a:lnTo>
                      <a:cubicBezTo>
                        <a:pt x="3930" y="1167"/>
                        <a:pt x="3847" y="1238"/>
                        <a:pt x="3847" y="1322"/>
                      </a:cubicBezTo>
                      <a:cubicBezTo>
                        <a:pt x="3847" y="1417"/>
                        <a:pt x="3930" y="1488"/>
                        <a:pt x="4013" y="1488"/>
                      </a:cubicBezTo>
                      <a:lnTo>
                        <a:pt x="6502" y="1488"/>
                      </a:lnTo>
                      <a:cubicBezTo>
                        <a:pt x="6740" y="1488"/>
                        <a:pt x="6918" y="1298"/>
                        <a:pt x="6918" y="1072"/>
                      </a:cubicBezTo>
                      <a:lnTo>
                        <a:pt x="6918" y="417"/>
                      </a:lnTo>
                      <a:cubicBezTo>
                        <a:pt x="6930" y="203"/>
                        <a:pt x="6740" y="0"/>
                        <a:pt x="650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
          <p:nvSpPr>
            <p:cNvPr id="122" name="Content Placeholder 2">
              <a:extLst>
                <a:ext uri="{FF2B5EF4-FFF2-40B4-BE49-F238E27FC236}">
                  <a16:creationId xmlns:a16="http://schemas.microsoft.com/office/drawing/2014/main" id="{49989BFA-3049-3E4C-B540-F8A8DC844C18}"/>
                </a:ext>
              </a:extLst>
            </p:cNvPr>
            <p:cNvSpPr txBox="1">
              <a:spLocks/>
            </p:cNvSpPr>
            <p:nvPr/>
          </p:nvSpPr>
          <p:spPr>
            <a:xfrm>
              <a:off x="8434202" y="5075872"/>
              <a:ext cx="2985126" cy="1477328"/>
            </a:xfrm>
            <a:prstGeom prst="rect">
              <a:avLst/>
            </a:prstGeom>
          </p:spPr>
          <p:txBody>
            <a:bodyPr wrap="square">
              <a:spAutoFit/>
            </a:bodyPr>
            <a:lstStyle>
              <a:defPPr>
                <a:defRPr lang="en-US"/>
              </a:defPPr>
              <a:lvl1pPr marL="317500" indent="-317500">
                <a:spcBef>
                  <a:spcPct val="20000"/>
                </a:spcBef>
                <a:defRPr>
                  <a:solidFill>
                    <a:sysClr val="windowText" lastClr="000000"/>
                  </a:solidFill>
                  <a:latin typeface="Calibri"/>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13. Provide nutrition communication materials complying with the prevailing regulations and guidelines. </a:t>
              </a:r>
            </a:p>
          </p:txBody>
        </p:sp>
      </p:grpSp>
      <p:grpSp>
        <p:nvGrpSpPr>
          <p:cNvPr id="8" name="Group 7">
            <a:extLst>
              <a:ext uri="{FF2B5EF4-FFF2-40B4-BE49-F238E27FC236}">
                <a16:creationId xmlns:a16="http://schemas.microsoft.com/office/drawing/2014/main" id="{0B85655A-3835-E434-3399-B0EF71F63E93}"/>
              </a:ext>
            </a:extLst>
          </p:cNvPr>
          <p:cNvGrpSpPr/>
          <p:nvPr/>
        </p:nvGrpSpPr>
        <p:grpSpPr>
          <a:xfrm>
            <a:off x="1057425" y="2820035"/>
            <a:ext cx="4737683" cy="1477328"/>
            <a:chOff x="1057425" y="2820035"/>
            <a:chExt cx="4737683" cy="1477328"/>
          </a:xfrm>
        </p:grpSpPr>
        <p:grpSp>
          <p:nvGrpSpPr>
            <p:cNvPr id="165" name="Google Shape;165;p17"/>
            <p:cNvGrpSpPr/>
            <p:nvPr/>
          </p:nvGrpSpPr>
          <p:grpSpPr>
            <a:xfrm>
              <a:off x="4192941" y="2820342"/>
              <a:ext cx="1602167" cy="1313868"/>
              <a:chOff x="3212879" y="1815088"/>
              <a:chExt cx="1020494" cy="883743"/>
            </a:xfrm>
          </p:grpSpPr>
          <p:sp>
            <p:nvSpPr>
              <p:cNvPr id="166" name="Google Shape;166;p17"/>
              <p:cNvSpPr/>
              <p:nvPr/>
            </p:nvSpPr>
            <p:spPr>
              <a:xfrm>
                <a:off x="3212879" y="1815088"/>
                <a:ext cx="1020494" cy="883743"/>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noFill/>
              <a:ln w="9525" cap="flat" cmpd="sng">
                <a:solidFill>
                  <a:srgbClr val="FEAE1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167;p17"/>
              <p:cNvSpPr/>
              <p:nvPr/>
            </p:nvSpPr>
            <p:spPr>
              <a:xfrm>
                <a:off x="3287576" y="1879774"/>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FEAE1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8" name="Google Shape;168;p17"/>
              <p:cNvGrpSpPr/>
              <p:nvPr/>
            </p:nvGrpSpPr>
            <p:grpSpPr>
              <a:xfrm>
                <a:off x="3564581" y="2109362"/>
                <a:ext cx="344741" cy="299966"/>
                <a:chOff x="3716358" y="1544655"/>
                <a:chExt cx="361971" cy="314958"/>
              </a:xfrm>
            </p:grpSpPr>
            <p:sp>
              <p:nvSpPr>
                <p:cNvPr id="169" name="Google Shape;169;p17"/>
                <p:cNvSpPr/>
                <p:nvPr/>
              </p:nvSpPr>
              <p:spPr>
                <a:xfrm>
                  <a:off x="3767509" y="1646957"/>
                  <a:ext cx="231213" cy="10663"/>
                </a:xfrm>
                <a:custGeom>
                  <a:avLst/>
                  <a:gdLst/>
                  <a:ahLst/>
                  <a:cxnLst/>
                  <a:rect l="l" t="t" r="r" b="b"/>
                  <a:pathLst>
                    <a:path w="7264" h="335" extrusionOk="0">
                      <a:moveTo>
                        <a:pt x="168" y="1"/>
                      </a:moveTo>
                      <a:cubicBezTo>
                        <a:pt x="72" y="1"/>
                        <a:pt x="1" y="72"/>
                        <a:pt x="1" y="167"/>
                      </a:cubicBezTo>
                      <a:cubicBezTo>
                        <a:pt x="1" y="263"/>
                        <a:pt x="72" y="334"/>
                        <a:pt x="168" y="334"/>
                      </a:cubicBezTo>
                      <a:lnTo>
                        <a:pt x="7097" y="334"/>
                      </a:lnTo>
                      <a:cubicBezTo>
                        <a:pt x="7192" y="334"/>
                        <a:pt x="7264" y="263"/>
                        <a:pt x="7264" y="167"/>
                      </a:cubicBezTo>
                      <a:cubicBezTo>
                        <a:pt x="7264" y="72"/>
                        <a:pt x="7192" y="1"/>
                        <a:pt x="709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170;p17"/>
                <p:cNvSpPr/>
                <p:nvPr/>
              </p:nvSpPr>
              <p:spPr>
                <a:xfrm>
                  <a:off x="3767509" y="1618532"/>
                  <a:ext cx="152020" cy="10663"/>
                </a:xfrm>
                <a:custGeom>
                  <a:avLst/>
                  <a:gdLst/>
                  <a:ahLst/>
                  <a:cxnLst/>
                  <a:rect l="l" t="t" r="r" b="b"/>
                  <a:pathLst>
                    <a:path w="4776" h="335" extrusionOk="0">
                      <a:moveTo>
                        <a:pt x="168" y="1"/>
                      </a:moveTo>
                      <a:cubicBezTo>
                        <a:pt x="72" y="1"/>
                        <a:pt x="1" y="72"/>
                        <a:pt x="1" y="168"/>
                      </a:cubicBezTo>
                      <a:cubicBezTo>
                        <a:pt x="1" y="263"/>
                        <a:pt x="72" y="334"/>
                        <a:pt x="168" y="334"/>
                      </a:cubicBezTo>
                      <a:lnTo>
                        <a:pt x="4621" y="334"/>
                      </a:lnTo>
                      <a:cubicBezTo>
                        <a:pt x="4704" y="334"/>
                        <a:pt x="4775" y="263"/>
                        <a:pt x="4775" y="168"/>
                      </a:cubicBezTo>
                      <a:cubicBezTo>
                        <a:pt x="4775" y="72"/>
                        <a:pt x="4704" y="1"/>
                        <a:pt x="462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 name="Google Shape;171;p17"/>
                <p:cNvSpPr/>
                <p:nvPr/>
              </p:nvSpPr>
              <p:spPr>
                <a:xfrm>
                  <a:off x="3931624" y="1618532"/>
                  <a:ext cx="67098" cy="10663"/>
                </a:xfrm>
                <a:custGeom>
                  <a:avLst/>
                  <a:gdLst/>
                  <a:ahLst/>
                  <a:cxnLst/>
                  <a:rect l="l" t="t" r="r" b="b"/>
                  <a:pathLst>
                    <a:path w="2108" h="335" extrusionOk="0">
                      <a:moveTo>
                        <a:pt x="155" y="1"/>
                      </a:moveTo>
                      <a:cubicBezTo>
                        <a:pt x="72" y="1"/>
                        <a:pt x="0" y="72"/>
                        <a:pt x="0" y="168"/>
                      </a:cubicBezTo>
                      <a:cubicBezTo>
                        <a:pt x="0" y="263"/>
                        <a:pt x="72" y="334"/>
                        <a:pt x="155" y="334"/>
                      </a:cubicBezTo>
                      <a:lnTo>
                        <a:pt x="1941" y="334"/>
                      </a:lnTo>
                      <a:cubicBezTo>
                        <a:pt x="2036" y="334"/>
                        <a:pt x="2108" y="263"/>
                        <a:pt x="2108" y="168"/>
                      </a:cubicBezTo>
                      <a:cubicBezTo>
                        <a:pt x="2108" y="72"/>
                        <a:pt x="2036" y="1"/>
                        <a:pt x="194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172;p17"/>
                <p:cNvSpPr/>
                <p:nvPr/>
              </p:nvSpPr>
              <p:spPr>
                <a:xfrm>
                  <a:off x="3767509" y="1590108"/>
                  <a:ext cx="39087" cy="10663"/>
                </a:xfrm>
                <a:custGeom>
                  <a:avLst/>
                  <a:gdLst/>
                  <a:ahLst/>
                  <a:cxnLst/>
                  <a:rect l="l" t="t" r="r" b="b"/>
                  <a:pathLst>
                    <a:path w="1228" h="335" extrusionOk="0">
                      <a:moveTo>
                        <a:pt x="168" y="1"/>
                      </a:moveTo>
                      <a:cubicBezTo>
                        <a:pt x="72" y="1"/>
                        <a:pt x="1" y="72"/>
                        <a:pt x="1" y="168"/>
                      </a:cubicBezTo>
                      <a:cubicBezTo>
                        <a:pt x="1" y="263"/>
                        <a:pt x="72" y="334"/>
                        <a:pt x="168" y="334"/>
                      </a:cubicBezTo>
                      <a:lnTo>
                        <a:pt x="1061" y="334"/>
                      </a:lnTo>
                      <a:cubicBezTo>
                        <a:pt x="1144" y="334"/>
                        <a:pt x="1227" y="263"/>
                        <a:pt x="1227" y="168"/>
                      </a:cubicBezTo>
                      <a:cubicBezTo>
                        <a:pt x="1227" y="72"/>
                        <a:pt x="1144" y="1"/>
                        <a:pt x="106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73;p17"/>
                <p:cNvSpPr/>
                <p:nvPr/>
              </p:nvSpPr>
              <p:spPr>
                <a:xfrm>
                  <a:off x="3818309" y="1590108"/>
                  <a:ext cx="180412" cy="10663"/>
                </a:xfrm>
                <a:custGeom>
                  <a:avLst/>
                  <a:gdLst/>
                  <a:ahLst/>
                  <a:cxnLst/>
                  <a:rect l="l" t="t" r="r" b="b"/>
                  <a:pathLst>
                    <a:path w="5668" h="335" extrusionOk="0">
                      <a:moveTo>
                        <a:pt x="167" y="1"/>
                      </a:moveTo>
                      <a:cubicBezTo>
                        <a:pt x="72" y="1"/>
                        <a:pt x="0" y="72"/>
                        <a:pt x="0" y="168"/>
                      </a:cubicBezTo>
                      <a:cubicBezTo>
                        <a:pt x="0" y="263"/>
                        <a:pt x="72" y="334"/>
                        <a:pt x="167" y="334"/>
                      </a:cubicBezTo>
                      <a:lnTo>
                        <a:pt x="5501" y="334"/>
                      </a:lnTo>
                      <a:cubicBezTo>
                        <a:pt x="5596" y="334"/>
                        <a:pt x="5668" y="263"/>
                        <a:pt x="5668" y="168"/>
                      </a:cubicBezTo>
                      <a:cubicBezTo>
                        <a:pt x="5668" y="72"/>
                        <a:pt x="5596" y="1"/>
                        <a:pt x="550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74" name="Google Shape;174;p17"/>
                <p:cNvGrpSpPr/>
                <p:nvPr/>
              </p:nvGrpSpPr>
              <p:grpSpPr>
                <a:xfrm>
                  <a:off x="3716358" y="1544655"/>
                  <a:ext cx="361971" cy="314958"/>
                  <a:chOff x="3716358" y="1544655"/>
                  <a:chExt cx="361971" cy="314958"/>
                </a:xfrm>
              </p:grpSpPr>
              <p:sp>
                <p:nvSpPr>
                  <p:cNvPr id="175" name="Google Shape;175;p17"/>
                  <p:cNvSpPr/>
                  <p:nvPr/>
                </p:nvSpPr>
                <p:spPr>
                  <a:xfrm>
                    <a:off x="3767509" y="1675381"/>
                    <a:ext cx="84540" cy="10663"/>
                  </a:xfrm>
                  <a:custGeom>
                    <a:avLst/>
                    <a:gdLst/>
                    <a:ahLst/>
                    <a:cxnLst/>
                    <a:rect l="l" t="t" r="r" b="b"/>
                    <a:pathLst>
                      <a:path w="2656" h="335" extrusionOk="0">
                        <a:moveTo>
                          <a:pt x="168" y="1"/>
                        </a:moveTo>
                        <a:cubicBezTo>
                          <a:pt x="72" y="1"/>
                          <a:pt x="1" y="72"/>
                          <a:pt x="1" y="167"/>
                        </a:cubicBezTo>
                        <a:cubicBezTo>
                          <a:pt x="1" y="263"/>
                          <a:pt x="72" y="334"/>
                          <a:pt x="168" y="334"/>
                        </a:cubicBezTo>
                        <a:lnTo>
                          <a:pt x="2477" y="334"/>
                        </a:lnTo>
                        <a:cubicBezTo>
                          <a:pt x="2561" y="334"/>
                          <a:pt x="2632" y="263"/>
                          <a:pt x="2632" y="167"/>
                        </a:cubicBezTo>
                        <a:cubicBezTo>
                          <a:pt x="2656" y="72"/>
                          <a:pt x="2573" y="1"/>
                          <a:pt x="247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76;p17"/>
                  <p:cNvSpPr/>
                  <p:nvPr/>
                </p:nvSpPr>
                <p:spPr>
                  <a:xfrm>
                    <a:off x="3875158" y="1675381"/>
                    <a:ext cx="123564" cy="10663"/>
                  </a:xfrm>
                  <a:custGeom>
                    <a:avLst/>
                    <a:gdLst/>
                    <a:ahLst/>
                    <a:cxnLst/>
                    <a:rect l="l" t="t" r="r" b="b"/>
                    <a:pathLst>
                      <a:path w="3882" h="335" extrusionOk="0">
                        <a:moveTo>
                          <a:pt x="167" y="1"/>
                        </a:moveTo>
                        <a:cubicBezTo>
                          <a:pt x="72" y="1"/>
                          <a:pt x="0" y="72"/>
                          <a:pt x="0" y="167"/>
                        </a:cubicBezTo>
                        <a:cubicBezTo>
                          <a:pt x="0" y="263"/>
                          <a:pt x="72" y="334"/>
                          <a:pt x="167" y="334"/>
                        </a:cubicBezTo>
                        <a:lnTo>
                          <a:pt x="3715" y="334"/>
                        </a:lnTo>
                        <a:cubicBezTo>
                          <a:pt x="3810" y="334"/>
                          <a:pt x="3882" y="263"/>
                          <a:pt x="3882" y="167"/>
                        </a:cubicBezTo>
                        <a:cubicBezTo>
                          <a:pt x="3882" y="72"/>
                          <a:pt x="3810" y="1"/>
                          <a:pt x="37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Google Shape;177;p17"/>
                  <p:cNvSpPr/>
                  <p:nvPr/>
                </p:nvSpPr>
                <p:spPr>
                  <a:xfrm>
                    <a:off x="3767509" y="1703423"/>
                    <a:ext cx="174747" cy="10663"/>
                  </a:xfrm>
                  <a:custGeom>
                    <a:avLst/>
                    <a:gdLst/>
                    <a:ahLst/>
                    <a:cxnLst/>
                    <a:rect l="l" t="t" r="r" b="b"/>
                    <a:pathLst>
                      <a:path w="5490" h="335" extrusionOk="0">
                        <a:moveTo>
                          <a:pt x="168" y="1"/>
                        </a:moveTo>
                        <a:cubicBezTo>
                          <a:pt x="72" y="1"/>
                          <a:pt x="1" y="72"/>
                          <a:pt x="1" y="168"/>
                        </a:cubicBezTo>
                        <a:cubicBezTo>
                          <a:pt x="1" y="251"/>
                          <a:pt x="72" y="334"/>
                          <a:pt x="168" y="334"/>
                        </a:cubicBezTo>
                        <a:lnTo>
                          <a:pt x="5335" y="334"/>
                        </a:lnTo>
                        <a:cubicBezTo>
                          <a:pt x="5418" y="334"/>
                          <a:pt x="5490" y="251"/>
                          <a:pt x="5490" y="168"/>
                        </a:cubicBezTo>
                        <a:cubicBezTo>
                          <a:pt x="5490" y="72"/>
                          <a:pt x="5418" y="1"/>
                          <a:pt x="53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Google Shape;178;p17"/>
                  <p:cNvSpPr/>
                  <p:nvPr/>
                </p:nvSpPr>
                <p:spPr>
                  <a:xfrm>
                    <a:off x="3954351" y="1703423"/>
                    <a:ext cx="44371" cy="10663"/>
                  </a:xfrm>
                  <a:custGeom>
                    <a:avLst/>
                    <a:gdLst/>
                    <a:ahLst/>
                    <a:cxnLst/>
                    <a:rect l="l" t="t" r="r" b="b"/>
                    <a:pathLst>
                      <a:path w="1394" h="335" extrusionOk="0">
                        <a:moveTo>
                          <a:pt x="155" y="1"/>
                        </a:moveTo>
                        <a:cubicBezTo>
                          <a:pt x="72" y="1"/>
                          <a:pt x="1" y="72"/>
                          <a:pt x="1" y="168"/>
                        </a:cubicBezTo>
                        <a:cubicBezTo>
                          <a:pt x="1" y="251"/>
                          <a:pt x="72" y="334"/>
                          <a:pt x="155" y="334"/>
                        </a:cubicBezTo>
                        <a:lnTo>
                          <a:pt x="1227" y="334"/>
                        </a:lnTo>
                        <a:cubicBezTo>
                          <a:pt x="1322" y="334"/>
                          <a:pt x="1394" y="251"/>
                          <a:pt x="1394" y="168"/>
                        </a:cubicBezTo>
                        <a:cubicBezTo>
                          <a:pt x="1394" y="72"/>
                          <a:pt x="1322" y="1"/>
                          <a:pt x="122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Google Shape;179;p17"/>
                  <p:cNvSpPr/>
                  <p:nvPr/>
                </p:nvSpPr>
                <p:spPr>
                  <a:xfrm>
                    <a:off x="3716358" y="1544655"/>
                    <a:ext cx="361971" cy="314958"/>
                  </a:xfrm>
                  <a:custGeom>
                    <a:avLst/>
                    <a:gdLst/>
                    <a:ahLst/>
                    <a:cxnLst/>
                    <a:rect l="l" t="t" r="r" b="b"/>
                    <a:pathLst>
                      <a:path w="11372" h="9895" extrusionOk="0">
                        <a:moveTo>
                          <a:pt x="3513" y="6751"/>
                        </a:moveTo>
                        <a:lnTo>
                          <a:pt x="3346" y="7477"/>
                        </a:lnTo>
                        <a:lnTo>
                          <a:pt x="1953" y="7477"/>
                        </a:lnTo>
                        <a:lnTo>
                          <a:pt x="1953" y="7489"/>
                        </a:lnTo>
                        <a:cubicBezTo>
                          <a:pt x="1656" y="7489"/>
                          <a:pt x="1394" y="7251"/>
                          <a:pt x="1394" y="6941"/>
                        </a:cubicBezTo>
                        <a:lnTo>
                          <a:pt x="1394" y="6751"/>
                        </a:lnTo>
                        <a:close/>
                        <a:moveTo>
                          <a:pt x="9430" y="333"/>
                        </a:moveTo>
                        <a:cubicBezTo>
                          <a:pt x="9728" y="333"/>
                          <a:pt x="9990" y="572"/>
                          <a:pt x="9990" y="881"/>
                        </a:cubicBezTo>
                        <a:lnTo>
                          <a:pt x="9990" y="5870"/>
                        </a:lnTo>
                        <a:cubicBezTo>
                          <a:pt x="9990" y="6168"/>
                          <a:pt x="9752" y="6418"/>
                          <a:pt x="9430" y="6418"/>
                        </a:cubicBezTo>
                        <a:lnTo>
                          <a:pt x="6597" y="6418"/>
                        </a:lnTo>
                        <a:cubicBezTo>
                          <a:pt x="6561" y="6418"/>
                          <a:pt x="6537" y="6429"/>
                          <a:pt x="6501" y="6441"/>
                        </a:cubicBezTo>
                        <a:lnTo>
                          <a:pt x="3489" y="8501"/>
                        </a:lnTo>
                        <a:cubicBezTo>
                          <a:pt x="3465" y="8501"/>
                          <a:pt x="3465" y="8489"/>
                          <a:pt x="3465" y="8489"/>
                        </a:cubicBezTo>
                        <a:lnTo>
                          <a:pt x="3906" y="6608"/>
                        </a:lnTo>
                        <a:cubicBezTo>
                          <a:pt x="3918" y="6560"/>
                          <a:pt x="3906" y="6501"/>
                          <a:pt x="3870" y="6477"/>
                        </a:cubicBezTo>
                        <a:cubicBezTo>
                          <a:pt x="3834" y="6429"/>
                          <a:pt x="3799" y="6418"/>
                          <a:pt x="3739" y="6418"/>
                        </a:cubicBezTo>
                        <a:lnTo>
                          <a:pt x="894" y="6418"/>
                        </a:lnTo>
                        <a:cubicBezTo>
                          <a:pt x="596" y="6418"/>
                          <a:pt x="346" y="6179"/>
                          <a:pt x="346" y="5870"/>
                        </a:cubicBezTo>
                        <a:lnTo>
                          <a:pt x="346" y="881"/>
                        </a:lnTo>
                        <a:cubicBezTo>
                          <a:pt x="346" y="584"/>
                          <a:pt x="584" y="333"/>
                          <a:pt x="894" y="333"/>
                        </a:cubicBezTo>
                        <a:close/>
                        <a:moveTo>
                          <a:pt x="10502" y="1405"/>
                        </a:moveTo>
                        <a:cubicBezTo>
                          <a:pt x="10800" y="1405"/>
                          <a:pt x="11061" y="1643"/>
                          <a:pt x="11061" y="1953"/>
                        </a:cubicBezTo>
                        <a:lnTo>
                          <a:pt x="11061" y="6941"/>
                        </a:lnTo>
                        <a:cubicBezTo>
                          <a:pt x="11050" y="7239"/>
                          <a:pt x="10788" y="7489"/>
                          <a:pt x="10490" y="7489"/>
                        </a:cubicBezTo>
                        <a:lnTo>
                          <a:pt x="7656" y="7489"/>
                        </a:lnTo>
                        <a:cubicBezTo>
                          <a:pt x="7609" y="7489"/>
                          <a:pt x="7549" y="7525"/>
                          <a:pt x="7513" y="7549"/>
                        </a:cubicBezTo>
                        <a:cubicBezTo>
                          <a:pt x="7490" y="7596"/>
                          <a:pt x="7478" y="7644"/>
                          <a:pt x="7490" y="7680"/>
                        </a:cubicBezTo>
                        <a:lnTo>
                          <a:pt x="7918" y="9561"/>
                        </a:lnTo>
                        <a:lnTo>
                          <a:pt x="7918" y="9573"/>
                        </a:lnTo>
                        <a:lnTo>
                          <a:pt x="7906" y="9573"/>
                        </a:lnTo>
                        <a:lnTo>
                          <a:pt x="5216" y="7727"/>
                        </a:lnTo>
                        <a:lnTo>
                          <a:pt x="6644" y="6751"/>
                        </a:lnTo>
                        <a:lnTo>
                          <a:pt x="9430" y="6751"/>
                        </a:lnTo>
                        <a:cubicBezTo>
                          <a:pt x="9930" y="6751"/>
                          <a:pt x="10311" y="6358"/>
                          <a:pt x="10311" y="5870"/>
                        </a:cubicBezTo>
                        <a:lnTo>
                          <a:pt x="10311" y="1405"/>
                        </a:lnTo>
                        <a:close/>
                        <a:moveTo>
                          <a:pt x="882" y="0"/>
                        </a:moveTo>
                        <a:cubicBezTo>
                          <a:pt x="393" y="0"/>
                          <a:pt x="1" y="393"/>
                          <a:pt x="1" y="881"/>
                        </a:cubicBezTo>
                        <a:lnTo>
                          <a:pt x="1" y="5870"/>
                        </a:lnTo>
                        <a:cubicBezTo>
                          <a:pt x="1" y="6358"/>
                          <a:pt x="393" y="6739"/>
                          <a:pt x="882" y="6739"/>
                        </a:cubicBezTo>
                        <a:lnTo>
                          <a:pt x="1072" y="6739"/>
                        </a:lnTo>
                        <a:lnTo>
                          <a:pt x="1072" y="6941"/>
                        </a:lnTo>
                        <a:cubicBezTo>
                          <a:pt x="1072" y="7430"/>
                          <a:pt x="1465" y="7811"/>
                          <a:pt x="1953" y="7811"/>
                        </a:cubicBezTo>
                        <a:lnTo>
                          <a:pt x="3275" y="7811"/>
                        </a:lnTo>
                        <a:lnTo>
                          <a:pt x="3144" y="8406"/>
                        </a:lnTo>
                        <a:cubicBezTo>
                          <a:pt x="3108" y="8549"/>
                          <a:pt x="3168" y="8692"/>
                          <a:pt x="3287" y="8763"/>
                        </a:cubicBezTo>
                        <a:cubicBezTo>
                          <a:pt x="3346" y="8811"/>
                          <a:pt x="3430" y="8823"/>
                          <a:pt x="3489" y="8823"/>
                        </a:cubicBezTo>
                        <a:cubicBezTo>
                          <a:pt x="3561" y="8823"/>
                          <a:pt x="3620" y="8811"/>
                          <a:pt x="3680" y="8763"/>
                        </a:cubicBezTo>
                        <a:lnTo>
                          <a:pt x="4918" y="7918"/>
                        </a:lnTo>
                        <a:lnTo>
                          <a:pt x="7704" y="9835"/>
                        </a:lnTo>
                        <a:cubicBezTo>
                          <a:pt x="7763" y="9882"/>
                          <a:pt x="7847" y="9894"/>
                          <a:pt x="7906" y="9894"/>
                        </a:cubicBezTo>
                        <a:cubicBezTo>
                          <a:pt x="7978" y="9894"/>
                          <a:pt x="8037" y="9882"/>
                          <a:pt x="8097" y="9835"/>
                        </a:cubicBezTo>
                        <a:cubicBezTo>
                          <a:pt x="8216" y="9763"/>
                          <a:pt x="8275" y="9620"/>
                          <a:pt x="8240" y="9477"/>
                        </a:cubicBezTo>
                        <a:lnTo>
                          <a:pt x="7859" y="7811"/>
                        </a:lnTo>
                        <a:lnTo>
                          <a:pt x="10490" y="7811"/>
                        </a:lnTo>
                        <a:cubicBezTo>
                          <a:pt x="10978" y="7811"/>
                          <a:pt x="11371" y="7430"/>
                          <a:pt x="11371" y="6941"/>
                        </a:cubicBezTo>
                        <a:lnTo>
                          <a:pt x="11371" y="1953"/>
                        </a:lnTo>
                        <a:cubicBezTo>
                          <a:pt x="11371" y="1476"/>
                          <a:pt x="10966" y="1072"/>
                          <a:pt x="10490" y="1072"/>
                        </a:cubicBezTo>
                        <a:lnTo>
                          <a:pt x="10299" y="1072"/>
                        </a:lnTo>
                        <a:lnTo>
                          <a:pt x="10299" y="881"/>
                        </a:lnTo>
                        <a:cubicBezTo>
                          <a:pt x="10299" y="393"/>
                          <a:pt x="9918" y="0"/>
                          <a:pt x="941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sp>
          <p:nvSpPr>
            <p:cNvPr id="3" name="Rectangle 2"/>
            <p:cNvSpPr/>
            <p:nvPr/>
          </p:nvSpPr>
          <p:spPr>
            <a:xfrm>
              <a:off x="1057425" y="2820035"/>
              <a:ext cx="3084489" cy="1477328"/>
            </a:xfrm>
            <a:prstGeom prst="rect">
              <a:avLst/>
            </a:prstGeom>
          </p:spPr>
          <p:txBody>
            <a:bodyPr wrap="square">
              <a:spAutoFit/>
            </a:bodyPr>
            <a:lstStyle/>
            <a:p>
              <a:pPr marL="317500" indent="-317500">
                <a:spcBef>
                  <a:spcPct val="20000"/>
                </a:spcBef>
              </a:pPr>
              <a:r>
                <a:rPr lang="en-GB" dirty="0">
                  <a:solidFill>
                    <a:sysClr val="windowText" lastClr="000000"/>
                  </a:solidFill>
                  <a:latin typeface="Calibri"/>
                </a:rPr>
                <a:t>10. Provide technical advice for the development and implementation on nutritional aspects of food regulations and guidelines.</a:t>
              </a:r>
            </a:p>
          </p:txBody>
        </p:sp>
      </p:grpSp>
      <p:grpSp>
        <p:nvGrpSpPr>
          <p:cNvPr id="9" name="Group 8">
            <a:extLst>
              <a:ext uri="{FF2B5EF4-FFF2-40B4-BE49-F238E27FC236}">
                <a16:creationId xmlns:a16="http://schemas.microsoft.com/office/drawing/2014/main" id="{6807771E-4A21-171B-118C-28CBA4080865}"/>
              </a:ext>
            </a:extLst>
          </p:cNvPr>
          <p:cNvGrpSpPr/>
          <p:nvPr/>
        </p:nvGrpSpPr>
        <p:grpSpPr>
          <a:xfrm>
            <a:off x="5522340" y="3450491"/>
            <a:ext cx="5352777" cy="1454957"/>
            <a:chOff x="5522340" y="3450491"/>
            <a:chExt cx="5352777" cy="1454957"/>
          </a:xfrm>
        </p:grpSpPr>
        <p:grpSp>
          <p:nvGrpSpPr>
            <p:cNvPr id="155" name="Google Shape;155;p17"/>
            <p:cNvGrpSpPr/>
            <p:nvPr/>
          </p:nvGrpSpPr>
          <p:grpSpPr>
            <a:xfrm>
              <a:off x="5522340" y="3591580"/>
              <a:ext cx="1602167" cy="1313868"/>
              <a:chOff x="4061817" y="1321325"/>
              <a:chExt cx="1020494" cy="883743"/>
            </a:xfrm>
          </p:grpSpPr>
          <p:sp>
            <p:nvSpPr>
              <p:cNvPr id="156" name="Google Shape;156;p17"/>
              <p:cNvSpPr/>
              <p:nvPr/>
            </p:nvSpPr>
            <p:spPr>
              <a:xfrm>
                <a:off x="4061817" y="1321325"/>
                <a:ext cx="1020494" cy="883743"/>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noFill/>
              <a:ln w="9525" cap="flat" cmpd="sng">
                <a:solidFill>
                  <a:srgbClr val="FEE71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57;p17"/>
              <p:cNvSpPr/>
              <p:nvPr/>
            </p:nvSpPr>
            <p:spPr>
              <a:xfrm>
                <a:off x="4136513" y="1386012"/>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E9D52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58;p17"/>
              <p:cNvSpPr/>
              <p:nvPr/>
            </p:nvSpPr>
            <p:spPr>
              <a:xfrm>
                <a:off x="4616990" y="1601492"/>
                <a:ext cx="102192" cy="130324"/>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59;p17"/>
              <p:cNvSpPr/>
              <p:nvPr/>
            </p:nvSpPr>
            <p:spPr>
              <a:xfrm>
                <a:off x="4390689" y="1618074"/>
                <a:ext cx="203959" cy="306847"/>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160;p17"/>
              <p:cNvSpPr/>
              <p:nvPr/>
            </p:nvSpPr>
            <p:spPr>
              <a:xfrm>
                <a:off x="4583431" y="1618802"/>
                <a:ext cx="170036" cy="177251"/>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4" name="Rectangle 3"/>
            <p:cNvSpPr/>
            <p:nvPr/>
          </p:nvSpPr>
          <p:spPr>
            <a:xfrm>
              <a:off x="7238759" y="3450491"/>
              <a:ext cx="3636358" cy="923330"/>
            </a:xfrm>
            <a:prstGeom prst="rect">
              <a:avLst/>
            </a:prstGeom>
          </p:spPr>
          <p:txBody>
            <a:bodyPr wrap="square">
              <a:spAutoFit/>
            </a:bodyPr>
            <a:lstStyle/>
            <a:p>
              <a:pPr marL="317500" indent="-317500">
                <a:spcBef>
                  <a:spcPct val="20000"/>
                </a:spcBef>
              </a:pPr>
              <a:r>
                <a:rPr lang="en-GB" dirty="0">
                  <a:solidFill>
                    <a:sysClr val="windowText" lastClr="000000"/>
                  </a:solidFill>
                  <a:latin typeface="Calibri"/>
                </a:rPr>
                <a:t>11. Provide technical advice and consultations in nutrition and nutrition-related matters.</a:t>
              </a:r>
            </a:p>
          </p:txBody>
        </p:sp>
      </p:grpSp>
      <p:grpSp>
        <p:nvGrpSpPr>
          <p:cNvPr id="10" name="Group 9">
            <a:extLst>
              <a:ext uri="{FF2B5EF4-FFF2-40B4-BE49-F238E27FC236}">
                <a16:creationId xmlns:a16="http://schemas.microsoft.com/office/drawing/2014/main" id="{BBE4F8AE-D74A-A834-5053-01459322DA54}"/>
              </a:ext>
            </a:extLst>
          </p:cNvPr>
          <p:cNvGrpSpPr/>
          <p:nvPr/>
        </p:nvGrpSpPr>
        <p:grpSpPr>
          <a:xfrm>
            <a:off x="1738708" y="4475541"/>
            <a:ext cx="4084854" cy="1534067"/>
            <a:chOff x="1738708" y="4475541"/>
            <a:chExt cx="4084854" cy="1534067"/>
          </a:xfrm>
        </p:grpSpPr>
        <p:grpSp>
          <p:nvGrpSpPr>
            <p:cNvPr id="114" name="Google Shape;114;p17"/>
            <p:cNvGrpSpPr/>
            <p:nvPr/>
          </p:nvGrpSpPr>
          <p:grpSpPr>
            <a:xfrm>
              <a:off x="4221395" y="4475541"/>
              <a:ext cx="1602167" cy="1313868"/>
              <a:chOff x="4910792" y="1817463"/>
              <a:chExt cx="1020494" cy="883743"/>
            </a:xfrm>
          </p:grpSpPr>
          <p:sp>
            <p:nvSpPr>
              <p:cNvPr id="115" name="Google Shape;115;p17"/>
              <p:cNvSpPr/>
              <p:nvPr/>
            </p:nvSpPr>
            <p:spPr>
              <a:xfrm>
                <a:off x="4910792" y="1817463"/>
                <a:ext cx="1020494" cy="883743"/>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noFill/>
              <a:ln w="9525" cap="flat" cmpd="sng">
                <a:solidFill>
                  <a:srgbClr val="ABCB4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116;p17"/>
              <p:cNvSpPr/>
              <p:nvPr/>
            </p:nvSpPr>
            <p:spPr>
              <a:xfrm>
                <a:off x="4985488" y="1882149"/>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ABCB4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117;p17"/>
              <p:cNvSpPr/>
              <p:nvPr/>
            </p:nvSpPr>
            <p:spPr>
              <a:xfrm>
                <a:off x="5266542" y="2221584"/>
                <a:ext cx="306817" cy="192075"/>
              </a:xfrm>
              <a:custGeom>
                <a:avLst/>
                <a:gdLst/>
                <a:ahLst/>
                <a:cxnLst/>
                <a:rect l="l" t="t" r="r" b="b"/>
                <a:pathLst>
                  <a:path w="10121" h="6336" extrusionOk="0">
                    <a:moveTo>
                      <a:pt x="2691" y="2847"/>
                    </a:moveTo>
                    <a:lnTo>
                      <a:pt x="2691" y="6037"/>
                    </a:lnTo>
                    <a:lnTo>
                      <a:pt x="1393" y="6037"/>
                    </a:lnTo>
                    <a:lnTo>
                      <a:pt x="1393" y="2847"/>
                    </a:lnTo>
                    <a:close/>
                    <a:moveTo>
                      <a:pt x="5703" y="2049"/>
                    </a:moveTo>
                    <a:lnTo>
                      <a:pt x="5703" y="6037"/>
                    </a:lnTo>
                    <a:lnTo>
                      <a:pt x="4406" y="6037"/>
                    </a:lnTo>
                    <a:lnTo>
                      <a:pt x="4406" y="2049"/>
                    </a:lnTo>
                    <a:close/>
                    <a:moveTo>
                      <a:pt x="8704" y="299"/>
                    </a:moveTo>
                    <a:lnTo>
                      <a:pt x="8704" y="6037"/>
                    </a:lnTo>
                    <a:lnTo>
                      <a:pt x="7406" y="6037"/>
                    </a:lnTo>
                    <a:lnTo>
                      <a:pt x="7406" y="299"/>
                    </a:lnTo>
                    <a:close/>
                    <a:moveTo>
                      <a:pt x="7275" y="1"/>
                    </a:moveTo>
                    <a:cubicBezTo>
                      <a:pt x="7192" y="1"/>
                      <a:pt x="7132" y="61"/>
                      <a:pt x="7132" y="156"/>
                    </a:cubicBezTo>
                    <a:lnTo>
                      <a:pt x="7132" y="6037"/>
                    </a:lnTo>
                    <a:lnTo>
                      <a:pt x="6001" y="6037"/>
                    </a:lnTo>
                    <a:lnTo>
                      <a:pt x="6001" y="1894"/>
                    </a:lnTo>
                    <a:cubicBezTo>
                      <a:pt x="6001" y="1811"/>
                      <a:pt x="5941" y="1751"/>
                      <a:pt x="5846" y="1751"/>
                    </a:cubicBezTo>
                    <a:lnTo>
                      <a:pt x="4275" y="1751"/>
                    </a:lnTo>
                    <a:cubicBezTo>
                      <a:pt x="4179" y="1751"/>
                      <a:pt x="4120" y="1811"/>
                      <a:pt x="4120" y="1894"/>
                    </a:cubicBezTo>
                    <a:lnTo>
                      <a:pt x="4120" y="6037"/>
                    </a:lnTo>
                    <a:lnTo>
                      <a:pt x="2989" y="6037"/>
                    </a:lnTo>
                    <a:lnTo>
                      <a:pt x="2989" y="2704"/>
                    </a:lnTo>
                    <a:cubicBezTo>
                      <a:pt x="2989" y="2608"/>
                      <a:pt x="2929" y="2549"/>
                      <a:pt x="2846" y="2549"/>
                    </a:cubicBezTo>
                    <a:lnTo>
                      <a:pt x="1262" y="2549"/>
                    </a:lnTo>
                    <a:cubicBezTo>
                      <a:pt x="1167" y="2549"/>
                      <a:pt x="1119" y="2608"/>
                      <a:pt x="1119" y="2704"/>
                    </a:cubicBezTo>
                    <a:lnTo>
                      <a:pt x="1119" y="6037"/>
                    </a:lnTo>
                    <a:lnTo>
                      <a:pt x="143" y="6037"/>
                    </a:lnTo>
                    <a:cubicBezTo>
                      <a:pt x="60" y="6037"/>
                      <a:pt x="0" y="6097"/>
                      <a:pt x="0" y="6180"/>
                    </a:cubicBezTo>
                    <a:cubicBezTo>
                      <a:pt x="0" y="6276"/>
                      <a:pt x="60" y="6335"/>
                      <a:pt x="143" y="6335"/>
                    </a:cubicBezTo>
                    <a:lnTo>
                      <a:pt x="9966" y="6335"/>
                    </a:lnTo>
                    <a:cubicBezTo>
                      <a:pt x="10061" y="6335"/>
                      <a:pt x="10121" y="6276"/>
                      <a:pt x="10121" y="6180"/>
                    </a:cubicBezTo>
                    <a:cubicBezTo>
                      <a:pt x="10121" y="6109"/>
                      <a:pt x="10049" y="6037"/>
                      <a:pt x="9966" y="6037"/>
                    </a:cubicBezTo>
                    <a:lnTo>
                      <a:pt x="9001" y="6037"/>
                    </a:lnTo>
                    <a:lnTo>
                      <a:pt x="9001" y="156"/>
                    </a:lnTo>
                    <a:cubicBezTo>
                      <a:pt x="9001" y="61"/>
                      <a:pt x="8942" y="1"/>
                      <a:pt x="885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118;p17"/>
              <p:cNvSpPr/>
              <p:nvPr/>
            </p:nvSpPr>
            <p:spPr>
              <a:xfrm>
                <a:off x="5270513" y="2106630"/>
                <a:ext cx="294176" cy="176706"/>
              </a:xfrm>
              <a:custGeom>
                <a:avLst/>
                <a:gdLst/>
                <a:ahLst/>
                <a:cxnLst/>
                <a:rect l="l" t="t" r="r" b="b"/>
                <a:pathLst>
                  <a:path w="9704" h="5829" extrusionOk="0">
                    <a:moveTo>
                      <a:pt x="9212" y="1"/>
                    </a:moveTo>
                    <a:cubicBezTo>
                      <a:pt x="9189" y="1"/>
                      <a:pt x="9167" y="3"/>
                      <a:pt x="9144" y="7"/>
                    </a:cubicBezTo>
                    <a:lnTo>
                      <a:pt x="7870" y="162"/>
                    </a:lnTo>
                    <a:cubicBezTo>
                      <a:pt x="7620" y="197"/>
                      <a:pt x="7442" y="435"/>
                      <a:pt x="7477" y="685"/>
                    </a:cubicBezTo>
                    <a:cubicBezTo>
                      <a:pt x="7500" y="920"/>
                      <a:pt x="7711" y="1092"/>
                      <a:pt x="7944" y="1092"/>
                    </a:cubicBezTo>
                    <a:cubicBezTo>
                      <a:pt x="7959" y="1092"/>
                      <a:pt x="7974" y="1092"/>
                      <a:pt x="7989" y="1090"/>
                    </a:cubicBezTo>
                    <a:lnTo>
                      <a:pt x="8096" y="1066"/>
                    </a:lnTo>
                    <a:lnTo>
                      <a:pt x="8096" y="1066"/>
                    </a:lnTo>
                    <a:cubicBezTo>
                      <a:pt x="6537" y="2876"/>
                      <a:pt x="4691" y="3805"/>
                      <a:pt x="3382" y="4269"/>
                    </a:cubicBezTo>
                    <a:cubicBezTo>
                      <a:pt x="1739" y="4853"/>
                      <a:pt x="476" y="4912"/>
                      <a:pt x="465" y="4912"/>
                    </a:cubicBezTo>
                    <a:cubicBezTo>
                      <a:pt x="203" y="4924"/>
                      <a:pt x="0" y="5138"/>
                      <a:pt x="12" y="5388"/>
                    </a:cubicBezTo>
                    <a:cubicBezTo>
                      <a:pt x="36" y="5638"/>
                      <a:pt x="226" y="5829"/>
                      <a:pt x="476" y="5829"/>
                    </a:cubicBezTo>
                    <a:lnTo>
                      <a:pt x="488" y="5829"/>
                    </a:lnTo>
                    <a:cubicBezTo>
                      <a:pt x="548" y="5829"/>
                      <a:pt x="1893" y="5793"/>
                      <a:pt x="3667" y="5150"/>
                    </a:cubicBezTo>
                    <a:cubicBezTo>
                      <a:pt x="4656" y="4793"/>
                      <a:pt x="5596" y="4317"/>
                      <a:pt x="6442" y="3745"/>
                    </a:cubicBezTo>
                    <a:cubicBezTo>
                      <a:pt x="6525" y="3710"/>
                      <a:pt x="6537" y="3614"/>
                      <a:pt x="6489" y="3543"/>
                    </a:cubicBezTo>
                    <a:cubicBezTo>
                      <a:pt x="6458" y="3497"/>
                      <a:pt x="6413" y="3471"/>
                      <a:pt x="6365" y="3471"/>
                    </a:cubicBezTo>
                    <a:cubicBezTo>
                      <a:pt x="6339" y="3471"/>
                      <a:pt x="6312" y="3478"/>
                      <a:pt x="6287" y="3495"/>
                    </a:cubicBezTo>
                    <a:cubicBezTo>
                      <a:pt x="5453" y="4067"/>
                      <a:pt x="4537" y="4519"/>
                      <a:pt x="3560" y="4865"/>
                    </a:cubicBezTo>
                    <a:cubicBezTo>
                      <a:pt x="1834" y="5484"/>
                      <a:pt x="536" y="5519"/>
                      <a:pt x="476" y="5531"/>
                    </a:cubicBezTo>
                    <a:cubicBezTo>
                      <a:pt x="393" y="5531"/>
                      <a:pt x="310" y="5460"/>
                      <a:pt x="310" y="5377"/>
                    </a:cubicBezTo>
                    <a:cubicBezTo>
                      <a:pt x="310" y="5281"/>
                      <a:pt x="393" y="5210"/>
                      <a:pt x="476" y="5198"/>
                    </a:cubicBezTo>
                    <a:cubicBezTo>
                      <a:pt x="488" y="5198"/>
                      <a:pt x="1798" y="5150"/>
                      <a:pt x="3489" y="4543"/>
                    </a:cubicBezTo>
                    <a:cubicBezTo>
                      <a:pt x="4894" y="4031"/>
                      <a:pt x="6918" y="3007"/>
                      <a:pt x="8573" y="947"/>
                    </a:cubicBezTo>
                    <a:cubicBezTo>
                      <a:pt x="8664" y="856"/>
                      <a:pt x="8579" y="709"/>
                      <a:pt x="8456" y="709"/>
                    </a:cubicBezTo>
                    <a:cubicBezTo>
                      <a:pt x="8451" y="709"/>
                      <a:pt x="8447" y="709"/>
                      <a:pt x="8442" y="709"/>
                    </a:cubicBezTo>
                    <a:lnTo>
                      <a:pt x="7966" y="769"/>
                    </a:lnTo>
                    <a:cubicBezTo>
                      <a:pt x="7951" y="772"/>
                      <a:pt x="7937" y="774"/>
                      <a:pt x="7924" y="774"/>
                    </a:cubicBezTo>
                    <a:cubicBezTo>
                      <a:pt x="7850" y="774"/>
                      <a:pt x="7797" y="720"/>
                      <a:pt x="7787" y="650"/>
                    </a:cubicBezTo>
                    <a:cubicBezTo>
                      <a:pt x="7751" y="554"/>
                      <a:pt x="7835" y="459"/>
                      <a:pt x="7930" y="447"/>
                    </a:cubicBezTo>
                    <a:lnTo>
                      <a:pt x="9204" y="281"/>
                    </a:lnTo>
                    <a:cubicBezTo>
                      <a:pt x="9210" y="280"/>
                      <a:pt x="9216" y="280"/>
                      <a:pt x="9222" y="280"/>
                    </a:cubicBezTo>
                    <a:cubicBezTo>
                      <a:pt x="9311" y="280"/>
                      <a:pt x="9394" y="358"/>
                      <a:pt x="9394" y="447"/>
                    </a:cubicBezTo>
                    <a:lnTo>
                      <a:pt x="9394" y="1709"/>
                    </a:lnTo>
                    <a:cubicBezTo>
                      <a:pt x="9394" y="1805"/>
                      <a:pt x="9323" y="1876"/>
                      <a:pt x="9228" y="1876"/>
                    </a:cubicBezTo>
                    <a:cubicBezTo>
                      <a:pt x="9132" y="1876"/>
                      <a:pt x="9061" y="1805"/>
                      <a:pt x="9061" y="1709"/>
                    </a:cubicBezTo>
                    <a:lnTo>
                      <a:pt x="9061" y="1328"/>
                    </a:lnTo>
                    <a:cubicBezTo>
                      <a:pt x="9061" y="1269"/>
                      <a:pt x="9025" y="1209"/>
                      <a:pt x="8978" y="1186"/>
                    </a:cubicBezTo>
                    <a:cubicBezTo>
                      <a:pt x="8963" y="1183"/>
                      <a:pt x="8948" y="1181"/>
                      <a:pt x="8932" y="1181"/>
                    </a:cubicBezTo>
                    <a:cubicBezTo>
                      <a:pt x="8882" y="1181"/>
                      <a:pt x="8829" y="1197"/>
                      <a:pt x="8811" y="1233"/>
                    </a:cubicBezTo>
                    <a:cubicBezTo>
                      <a:pt x="8263" y="1924"/>
                      <a:pt x="7620" y="2531"/>
                      <a:pt x="6930" y="3067"/>
                    </a:cubicBezTo>
                    <a:cubicBezTo>
                      <a:pt x="6870" y="3114"/>
                      <a:pt x="6858" y="3210"/>
                      <a:pt x="6906" y="3269"/>
                    </a:cubicBezTo>
                    <a:cubicBezTo>
                      <a:pt x="6936" y="3307"/>
                      <a:pt x="6985" y="3330"/>
                      <a:pt x="7032" y="3330"/>
                    </a:cubicBezTo>
                    <a:cubicBezTo>
                      <a:pt x="7060" y="3330"/>
                      <a:pt x="7086" y="3322"/>
                      <a:pt x="7108" y="3305"/>
                    </a:cubicBezTo>
                    <a:cubicBezTo>
                      <a:pt x="7704" y="2840"/>
                      <a:pt x="8275" y="2305"/>
                      <a:pt x="8775" y="1745"/>
                    </a:cubicBezTo>
                    <a:cubicBezTo>
                      <a:pt x="8799" y="1995"/>
                      <a:pt x="8989" y="2186"/>
                      <a:pt x="9239" y="2186"/>
                    </a:cubicBezTo>
                    <a:cubicBezTo>
                      <a:pt x="9490" y="2186"/>
                      <a:pt x="9704" y="1983"/>
                      <a:pt x="9704" y="1721"/>
                    </a:cubicBezTo>
                    <a:lnTo>
                      <a:pt x="9704" y="459"/>
                    </a:lnTo>
                    <a:cubicBezTo>
                      <a:pt x="9680" y="328"/>
                      <a:pt x="9620" y="209"/>
                      <a:pt x="9513" y="126"/>
                    </a:cubicBezTo>
                    <a:cubicBezTo>
                      <a:pt x="9425" y="47"/>
                      <a:pt x="9319" y="1"/>
                      <a:pt x="921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 name="Rectangle 4"/>
            <p:cNvSpPr/>
            <p:nvPr/>
          </p:nvSpPr>
          <p:spPr>
            <a:xfrm>
              <a:off x="1738708" y="4809279"/>
              <a:ext cx="2474715" cy="1200329"/>
            </a:xfrm>
            <a:prstGeom prst="rect">
              <a:avLst/>
            </a:prstGeom>
          </p:spPr>
          <p:txBody>
            <a:bodyPr wrap="square">
              <a:spAutoFit/>
            </a:bodyPr>
            <a:lstStyle/>
            <a:p>
              <a:pPr marL="317500" indent="-317500">
                <a:spcBef>
                  <a:spcPct val="20000"/>
                </a:spcBef>
              </a:pPr>
              <a:r>
                <a:rPr lang="en-GB" dirty="0">
                  <a:solidFill>
                    <a:sysClr val="windowText" lastClr="000000"/>
                  </a:solidFill>
                  <a:latin typeface="Calibri"/>
                </a:rPr>
                <a:t>12. Provide input on product quality and safety from nutrition perspectives</a:t>
              </a:r>
              <a:endParaRPr lang="en-US" dirty="0">
                <a:solidFill>
                  <a:sysClr val="windowText" lastClr="000000"/>
                </a:solidFill>
                <a:latin typeface="Calibri"/>
              </a:endParaRPr>
            </a:p>
          </p:txBody>
        </p:sp>
      </p:grpSp>
      <p:grpSp>
        <p:nvGrpSpPr>
          <p:cNvPr id="2" name="Group 1">
            <a:extLst>
              <a:ext uri="{FF2B5EF4-FFF2-40B4-BE49-F238E27FC236}">
                <a16:creationId xmlns:a16="http://schemas.microsoft.com/office/drawing/2014/main" id="{5F73AFCF-DD17-9EB4-7E88-E7A58EC4E270}"/>
              </a:ext>
            </a:extLst>
          </p:cNvPr>
          <p:cNvGrpSpPr/>
          <p:nvPr/>
        </p:nvGrpSpPr>
        <p:grpSpPr>
          <a:xfrm>
            <a:off x="1088336" y="1392926"/>
            <a:ext cx="4929027" cy="1313868"/>
            <a:chOff x="1088336" y="1392926"/>
            <a:chExt cx="4929027" cy="1313868"/>
          </a:xfrm>
        </p:grpSpPr>
        <p:grpSp>
          <p:nvGrpSpPr>
            <p:cNvPr id="184" name="Google Shape;184;p17"/>
            <p:cNvGrpSpPr/>
            <p:nvPr/>
          </p:nvGrpSpPr>
          <p:grpSpPr>
            <a:xfrm>
              <a:off x="4415196" y="1392926"/>
              <a:ext cx="1602167" cy="1313868"/>
              <a:chOff x="3212879" y="2791400"/>
              <a:chExt cx="1020494" cy="883743"/>
            </a:xfrm>
          </p:grpSpPr>
          <p:sp>
            <p:nvSpPr>
              <p:cNvPr id="185" name="Google Shape;185;p17"/>
              <p:cNvSpPr/>
              <p:nvPr/>
            </p:nvSpPr>
            <p:spPr>
              <a:xfrm>
                <a:off x="3212879" y="2791400"/>
                <a:ext cx="1020494" cy="883743"/>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noFill/>
              <a:ln w="9525" cap="flat" cmpd="sng">
                <a:solidFill>
                  <a:srgbClr val="F3500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Google Shape;186;p17"/>
              <p:cNvSpPr/>
              <p:nvPr/>
            </p:nvSpPr>
            <p:spPr>
              <a:xfrm>
                <a:off x="3287576" y="2856087"/>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F3500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87" name="Google Shape;187;p17"/>
              <p:cNvGrpSpPr/>
              <p:nvPr/>
            </p:nvGrpSpPr>
            <p:grpSpPr>
              <a:xfrm>
                <a:off x="3563943" y="3073906"/>
                <a:ext cx="318367" cy="318731"/>
                <a:chOff x="3725461" y="2444712"/>
                <a:chExt cx="334279" cy="334661"/>
              </a:xfrm>
            </p:grpSpPr>
            <p:sp>
              <p:nvSpPr>
                <p:cNvPr id="188" name="Google Shape;188;p17"/>
                <p:cNvSpPr/>
                <p:nvPr/>
              </p:nvSpPr>
              <p:spPr>
                <a:xfrm>
                  <a:off x="3939200" y="2554239"/>
                  <a:ext cx="53092" cy="53092"/>
                </a:xfrm>
                <a:custGeom>
                  <a:avLst/>
                  <a:gdLst/>
                  <a:ahLst/>
                  <a:cxnLst/>
                  <a:rect l="l" t="t" r="r" b="b"/>
                  <a:pathLst>
                    <a:path w="1668" h="1668" extrusionOk="0">
                      <a:moveTo>
                        <a:pt x="834" y="334"/>
                      </a:moveTo>
                      <a:cubicBezTo>
                        <a:pt x="1108" y="334"/>
                        <a:pt x="1334" y="548"/>
                        <a:pt x="1334" y="834"/>
                      </a:cubicBezTo>
                      <a:cubicBezTo>
                        <a:pt x="1334" y="1119"/>
                        <a:pt x="1108" y="1346"/>
                        <a:pt x="834" y="1346"/>
                      </a:cubicBezTo>
                      <a:cubicBezTo>
                        <a:pt x="548" y="1346"/>
                        <a:pt x="322" y="1119"/>
                        <a:pt x="322" y="834"/>
                      </a:cubicBezTo>
                      <a:cubicBezTo>
                        <a:pt x="322" y="548"/>
                        <a:pt x="548" y="334"/>
                        <a:pt x="834" y="334"/>
                      </a:cubicBezTo>
                      <a:close/>
                      <a:moveTo>
                        <a:pt x="834" y="0"/>
                      </a:moveTo>
                      <a:cubicBezTo>
                        <a:pt x="370" y="0"/>
                        <a:pt x="0" y="369"/>
                        <a:pt x="0" y="834"/>
                      </a:cubicBezTo>
                      <a:cubicBezTo>
                        <a:pt x="0" y="1298"/>
                        <a:pt x="370" y="1667"/>
                        <a:pt x="834" y="1667"/>
                      </a:cubicBezTo>
                      <a:cubicBezTo>
                        <a:pt x="1286" y="1667"/>
                        <a:pt x="1667" y="1298"/>
                        <a:pt x="1667" y="834"/>
                      </a:cubicBezTo>
                      <a:cubicBezTo>
                        <a:pt x="1667" y="369"/>
                        <a:pt x="1286" y="0"/>
                        <a:pt x="83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189;p17"/>
                <p:cNvSpPr/>
                <p:nvPr/>
              </p:nvSpPr>
              <p:spPr>
                <a:xfrm>
                  <a:off x="3941078" y="2618281"/>
                  <a:ext cx="68625" cy="49305"/>
                </a:xfrm>
                <a:custGeom>
                  <a:avLst/>
                  <a:gdLst/>
                  <a:ahLst/>
                  <a:cxnLst/>
                  <a:rect l="l" t="t" r="r" b="b"/>
                  <a:pathLst>
                    <a:path w="2156" h="1549" extrusionOk="0">
                      <a:moveTo>
                        <a:pt x="775" y="0"/>
                      </a:moveTo>
                      <a:cubicBezTo>
                        <a:pt x="549" y="0"/>
                        <a:pt x="311" y="60"/>
                        <a:pt x="120" y="167"/>
                      </a:cubicBezTo>
                      <a:cubicBezTo>
                        <a:pt x="37" y="203"/>
                        <a:pt x="1" y="310"/>
                        <a:pt x="37" y="381"/>
                      </a:cubicBezTo>
                      <a:cubicBezTo>
                        <a:pt x="72" y="443"/>
                        <a:pt x="140" y="479"/>
                        <a:pt x="201" y="479"/>
                      </a:cubicBezTo>
                      <a:cubicBezTo>
                        <a:pt x="223" y="479"/>
                        <a:pt x="244" y="474"/>
                        <a:pt x="263" y="465"/>
                      </a:cubicBezTo>
                      <a:cubicBezTo>
                        <a:pt x="418" y="381"/>
                        <a:pt x="596" y="346"/>
                        <a:pt x="751" y="346"/>
                      </a:cubicBezTo>
                      <a:cubicBezTo>
                        <a:pt x="1275" y="346"/>
                        <a:pt x="1704" y="727"/>
                        <a:pt x="1799" y="1215"/>
                      </a:cubicBezTo>
                      <a:lnTo>
                        <a:pt x="751" y="1215"/>
                      </a:lnTo>
                      <a:cubicBezTo>
                        <a:pt x="668" y="1215"/>
                        <a:pt x="584" y="1298"/>
                        <a:pt x="584" y="1382"/>
                      </a:cubicBezTo>
                      <a:cubicBezTo>
                        <a:pt x="584" y="1477"/>
                        <a:pt x="668" y="1548"/>
                        <a:pt x="751" y="1548"/>
                      </a:cubicBezTo>
                      <a:lnTo>
                        <a:pt x="1977" y="1548"/>
                      </a:lnTo>
                      <a:cubicBezTo>
                        <a:pt x="2061" y="1548"/>
                        <a:pt x="2144" y="1477"/>
                        <a:pt x="2144" y="1382"/>
                      </a:cubicBezTo>
                      <a:cubicBezTo>
                        <a:pt x="2156" y="620"/>
                        <a:pt x="1525" y="0"/>
                        <a:pt x="77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Google Shape;190;p17"/>
                <p:cNvSpPr/>
                <p:nvPr/>
              </p:nvSpPr>
              <p:spPr>
                <a:xfrm>
                  <a:off x="3775116" y="2618281"/>
                  <a:ext cx="68625" cy="49305"/>
                </a:xfrm>
                <a:custGeom>
                  <a:avLst/>
                  <a:gdLst/>
                  <a:ahLst/>
                  <a:cxnLst/>
                  <a:rect l="l" t="t" r="r" b="b"/>
                  <a:pathLst>
                    <a:path w="2156" h="1549" extrusionOk="0">
                      <a:moveTo>
                        <a:pt x="1381" y="0"/>
                      </a:moveTo>
                      <a:cubicBezTo>
                        <a:pt x="631" y="0"/>
                        <a:pt x="0" y="620"/>
                        <a:pt x="0" y="1382"/>
                      </a:cubicBezTo>
                      <a:cubicBezTo>
                        <a:pt x="0" y="1477"/>
                        <a:pt x="71" y="1548"/>
                        <a:pt x="167" y="1548"/>
                      </a:cubicBezTo>
                      <a:lnTo>
                        <a:pt x="1405" y="1548"/>
                      </a:lnTo>
                      <a:cubicBezTo>
                        <a:pt x="1488" y="1548"/>
                        <a:pt x="1560" y="1477"/>
                        <a:pt x="1560" y="1382"/>
                      </a:cubicBezTo>
                      <a:cubicBezTo>
                        <a:pt x="1560" y="1298"/>
                        <a:pt x="1500" y="1215"/>
                        <a:pt x="1417" y="1215"/>
                      </a:cubicBezTo>
                      <a:lnTo>
                        <a:pt x="357" y="1215"/>
                      </a:lnTo>
                      <a:cubicBezTo>
                        <a:pt x="429" y="715"/>
                        <a:pt x="881" y="346"/>
                        <a:pt x="1405" y="346"/>
                      </a:cubicBezTo>
                      <a:cubicBezTo>
                        <a:pt x="1584" y="346"/>
                        <a:pt x="1738" y="381"/>
                        <a:pt x="1893" y="465"/>
                      </a:cubicBezTo>
                      <a:cubicBezTo>
                        <a:pt x="1914" y="475"/>
                        <a:pt x="1938" y="481"/>
                        <a:pt x="1962" y="481"/>
                      </a:cubicBezTo>
                      <a:cubicBezTo>
                        <a:pt x="2022" y="481"/>
                        <a:pt x="2086" y="449"/>
                        <a:pt x="2119" y="381"/>
                      </a:cubicBezTo>
                      <a:cubicBezTo>
                        <a:pt x="2155" y="310"/>
                        <a:pt x="2131" y="203"/>
                        <a:pt x="2036" y="167"/>
                      </a:cubicBezTo>
                      <a:cubicBezTo>
                        <a:pt x="1846" y="60"/>
                        <a:pt x="1607" y="0"/>
                        <a:pt x="138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91;p17"/>
                <p:cNvSpPr/>
                <p:nvPr/>
              </p:nvSpPr>
              <p:spPr>
                <a:xfrm>
                  <a:off x="3793291" y="2554239"/>
                  <a:ext cx="53092" cy="53092"/>
                </a:xfrm>
                <a:custGeom>
                  <a:avLst/>
                  <a:gdLst/>
                  <a:ahLst/>
                  <a:cxnLst/>
                  <a:rect l="l" t="t" r="r" b="b"/>
                  <a:pathLst>
                    <a:path w="1668" h="1668" extrusionOk="0">
                      <a:moveTo>
                        <a:pt x="834" y="334"/>
                      </a:moveTo>
                      <a:cubicBezTo>
                        <a:pt x="1108" y="334"/>
                        <a:pt x="1334" y="548"/>
                        <a:pt x="1334" y="834"/>
                      </a:cubicBezTo>
                      <a:cubicBezTo>
                        <a:pt x="1334" y="1119"/>
                        <a:pt x="1108" y="1346"/>
                        <a:pt x="834" y="1346"/>
                      </a:cubicBezTo>
                      <a:cubicBezTo>
                        <a:pt x="548" y="1346"/>
                        <a:pt x="322" y="1119"/>
                        <a:pt x="322" y="834"/>
                      </a:cubicBezTo>
                      <a:cubicBezTo>
                        <a:pt x="322" y="548"/>
                        <a:pt x="560" y="334"/>
                        <a:pt x="834" y="334"/>
                      </a:cubicBezTo>
                      <a:close/>
                      <a:moveTo>
                        <a:pt x="834" y="0"/>
                      </a:moveTo>
                      <a:cubicBezTo>
                        <a:pt x="370" y="0"/>
                        <a:pt x="1" y="369"/>
                        <a:pt x="1" y="834"/>
                      </a:cubicBezTo>
                      <a:cubicBezTo>
                        <a:pt x="1" y="1298"/>
                        <a:pt x="370" y="1667"/>
                        <a:pt x="834" y="1667"/>
                      </a:cubicBezTo>
                      <a:cubicBezTo>
                        <a:pt x="1286" y="1667"/>
                        <a:pt x="1667" y="1298"/>
                        <a:pt x="1667" y="834"/>
                      </a:cubicBezTo>
                      <a:cubicBezTo>
                        <a:pt x="1667" y="369"/>
                        <a:pt x="1286" y="0"/>
                        <a:pt x="83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92;p17"/>
                <p:cNvSpPr/>
                <p:nvPr/>
              </p:nvSpPr>
              <p:spPr>
                <a:xfrm>
                  <a:off x="3858097" y="2540584"/>
                  <a:ext cx="69007" cy="69007"/>
                </a:xfrm>
                <a:custGeom>
                  <a:avLst/>
                  <a:gdLst/>
                  <a:ahLst/>
                  <a:cxnLst/>
                  <a:rect l="l" t="t" r="r" b="b"/>
                  <a:pathLst>
                    <a:path w="2168" h="2168" extrusionOk="0">
                      <a:moveTo>
                        <a:pt x="1084" y="346"/>
                      </a:moveTo>
                      <a:cubicBezTo>
                        <a:pt x="1501" y="346"/>
                        <a:pt x="1834" y="667"/>
                        <a:pt x="1834" y="1084"/>
                      </a:cubicBezTo>
                      <a:cubicBezTo>
                        <a:pt x="1834" y="1501"/>
                        <a:pt x="1501" y="1834"/>
                        <a:pt x="1084" y="1834"/>
                      </a:cubicBezTo>
                      <a:cubicBezTo>
                        <a:pt x="667" y="1834"/>
                        <a:pt x="346" y="1501"/>
                        <a:pt x="346" y="1084"/>
                      </a:cubicBezTo>
                      <a:cubicBezTo>
                        <a:pt x="346" y="667"/>
                        <a:pt x="667" y="346"/>
                        <a:pt x="1084" y="346"/>
                      </a:cubicBezTo>
                      <a:close/>
                      <a:moveTo>
                        <a:pt x="1084" y="1"/>
                      </a:moveTo>
                      <a:cubicBezTo>
                        <a:pt x="489" y="1"/>
                        <a:pt x="1" y="489"/>
                        <a:pt x="1" y="1084"/>
                      </a:cubicBezTo>
                      <a:cubicBezTo>
                        <a:pt x="1" y="1679"/>
                        <a:pt x="489" y="2168"/>
                        <a:pt x="1084" y="2168"/>
                      </a:cubicBezTo>
                      <a:cubicBezTo>
                        <a:pt x="1679" y="2168"/>
                        <a:pt x="2167" y="1679"/>
                        <a:pt x="2167" y="1084"/>
                      </a:cubicBezTo>
                      <a:cubicBezTo>
                        <a:pt x="2167" y="489"/>
                        <a:pt x="1679" y="1"/>
                        <a:pt x="108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93;p17"/>
                <p:cNvSpPr/>
                <p:nvPr/>
              </p:nvSpPr>
              <p:spPr>
                <a:xfrm>
                  <a:off x="3834224" y="2620159"/>
                  <a:ext cx="116752" cy="63342"/>
                </a:xfrm>
                <a:custGeom>
                  <a:avLst/>
                  <a:gdLst/>
                  <a:ahLst/>
                  <a:cxnLst/>
                  <a:rect l="l" t="t" r="r" b="b"/>
                  <a:pathLst>
                    <a:path w="3668" h="1990" extrusionOk="0">
                      <a:moveTo>
                        <a:pt x="1834" y="322"/>
                      </a:moveTo>
                      <a:cubicBezTo>
                        <a:pt x="2596" y="322"/>
                        <a:pt x="3239" y="906"/>
                        <a:pt x="3310" y="1656"/>
                      </a:cubicBezTo>
                      <a:lnTo>
                        <a:pt x="358" y="1656"/>
                      </a:lnTo>
                      <a:cubicBezTo>
                        <a:pt x="453" y="906"/>
                        <a:pt x="1072" y="322"/>
                        <a:pt x="1834" y="322"/>
                      </a:cubicBezTo>
                      <a:close/>
                      <a:moveTo>
                        <a:pt x="1834" y="1"/>
                      </a:moveTo>
                      <a:cubicBezTo>
                        <a:pt x="822" y="1"/>
                        <a:pt x="0" y="823"/>
                        <a:pt x="0" y="1835"/>
                      </a:cubicBezTo>
                      <a:cubicBezTo>
                        <a:pt x="0" y="1918"/>
                        <a:pt x="84" y="1989"/>
                        <a:pt x="167" y="1989"/>
                      </a:cubicBezTo>
                      <a:lnTo>
                        <a:pt x="3489" y="1989"/>
                      </a:lnTo>
                      <a:cubicBezTo>
                        <a:pt x="3572" y="1989"/>
                        <a:pt x="3656" y="1918"/>
                        <a:pt x="3656" y="1835"/>
                      </a:cubicBezTo>
                      <a:cubicBezTo>
                        <a:pt x="3668" y="823"/>
                        <a:pt x="2846" y="1"/>
                        <a:pt x="183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94;p17"/>
                <p:cNvSpPr/>
                <p:nvPr/>
              </p:nvSpPr>
              <p:spPr>
                <a:xfrm>
                  <a:off x="3725461" y="2444712"/>
                  <a:ext cx="334279" cy="334661"/>
                </a:xfrm>
                <a:custGeom>
                  <a:avLst/>
                  <a:gdLst/>
                  <a:ahLst/>
                  <a:cxnLst/>
                  <a:rect l="l" t="t" r="r" b="b"/>
                  <a:pathLst>
                    <a:path w="10502" h="10514" extrusionOk="0">
                      <a:moveTo>
                        <a:pt x="5418" y="905"/>
                      </a:moveTo>
                      <a:cubicBezTo>
                        <a:pt x="7680" y="1001"/>
                        <a:pt x="9513" y="2834"/>
                        <a:pt x="9597" y="5096"/>
                      </a:cubicBezTo>
                      <a:lnTo>
                        <a:pt x="9192" y="5096"/>
                      </a:lnTo>
                      <a:cubicBezTo>
                        <a:pt x="9109" y="5096"/>
                        <a:pt x="9037" y="5168"/>
                        <a:pt x="9037" y="5263"/>
                      </a:cubicBezTo>
                      <a:cubicBezTo>
                        <a:pt x="9037" y="5346"/>
                        <a:pt x="9109" y="5418"/>
                        <a:pt x="9192" y="5418"/>
                      </a:cubicBezTo>
                      <a:lnTo>
                        <a:pt x="9597" y="5418"/>
                      </a:lnTo>
                      <a:cubicBezTo>
                        <a:pt x="9513" y="7704"/>
                        <a:pt x="7692" y="9525"/>
                        <a:pt x="5418" y="9609"/>
                      </a:cubicBezTo>
                      <a:lnTo>
                        <a:pt x="5418" y="9204"/>
                      </a:lnTo>
                      <a:cubicBezTo>
                        <a:pt x="5418" y="9109"/>
                        <a:pt x="5346" y="9037"/>
                        <a:pt x="5251" y="9037"/>
                      </a:cubicBezTo>
                      <a:cubicBezTo>
                        <a:pt x="5168" y="9037"/>
                        <a:pt x="5084" y="9109"/>
                        <a:pt x="5084" y="9204"/>
                      </a:cubicBezTo>
                      <a:lnTo>
                        <a:pt x="5084" y="9609"/>
                      </a:lnTo>
                      <a:cubicBezTo>
                        <a:pt x="2822" y="9513"/>
                        <a:pt x="1000" y="7680"/>
                        <a:pt x="905" y="5418"/>
                      </a:cubicBezTo>
                      <a:lnTo>
                        <a:pt x="1310" y="5418"/>
                      </a:lnTo>
                      <a:cubicBezTo>
                        <a:pt x="1393" y="5418"/>
                        <a:pt x="1477" y="5346"/>
                        <a:pt x="1477" y="5263"/>
                      </a:cubicBezTo>
                      <a:cubicBezTo>
                        <a:pt x="1477" y="5168"/>
                        <a:pt x="1393" y="5096"/>
                        <a:pt x="1310" y="5096"/>
                      </a:cubicBezTo>
                      <a:lnTo>
                        <a:pt x="905" y="5096"/>
                      </a:lnTo>
                      <a:cubicBezTo>
                        <a:pt x="1000" y="2834"/>
                        <a:pt x="2822" y="1001"/>
                        <a:pt x="5084" y="905"/>
                      </a:cubicBezTo>
                      <a:lnTo>
                        <a:pt x="5084" y="1310"/>
                      </a:lnTo>
                      <a:cubicBezTo>
                        <a:pt x="5084" y="1405"/>
                        <a:pt x="5168" y="1477"/>
                        <a:pt x="5251" y="1477"/>
                      </a:cubicBezTo>
                      <a:cubicBezTo>
                        <a:pt x="5346" y="1477"/>
                        <a:pt x="5418" y="1405"/>
                        <a:pt x="5418" y="1310"/>
                      </a:cubicBezTo>
                      <a:lnTo>
                        <a:pt x="5418" y="905"/>
                      </a:lnTo>
                      <a:close/>
                      <a:moveTo>
                        <a:pt x="5251" y="0"/>
                      </a:moveTo>
                      <a:cubicBezTo>
                        <a:pt x="5168" y="0"/>
                        <a:pt x="5084" y="84"/>
                        <a:pt x="5084" y="167"/>
                      </a:cubicBezTo>
                      <a:lnTo>
                        <a:pt x="5084" y="572"/>
                      </a:lnTo>
                      <a:cubicBezTo>
                        <a:pt x="2632" y="655"/>
                        <a:pt x="655" y="2644"/>
                        <a:pt x="560" y="5096"/>
                      </a:cubicBezTo>
                      <a:lnTo>
                        <a:pt x="167" y="5096"/>
                      </a:lnTo>
                      <a:cubicBezTo>
                        <a:pt x="72" y="5096"/>
                        <a:pt x="0" y="5168"/>
                        <a:pt x="0" y="5263"/>
                      </a:cubicBezTo>
                      <a:cubicBezTo>
                        <a:pt x="0" y="5346"/>
                        <a:pt x="72" y="5418"/>
                        <a:pt x="167" y="5418"/>
                      </a:cubicBezTo>
                      <a:lnTo>
                        <a:pt x="560" y="5418"/>
                      </a:lnTo>
                      <a:cubicBezTo>
                        <a:pt x="655" y="7882"/>
                        <a:pt x="2632" y="9859"/>
                        <a:pt x="5084" y="9942"/>
                      </a:cubicBezTo>
                      <a:lnTo>
                        <a:pt x="5084" y="10347"/>
                      </a:lnTo>
                      <a:cubicBezTo>
                        <a:pt x="5084" y="10442"/>
                        <a:pt x="5168" y="10514"/>
                        <a:pt x="5251" y="10514"/>
                      </a:cubicBezTo>
                      <a:cubicBezTo>
                        <a:pt x="5346" y="10514"/>
                        <a:pt x="5418" y="10442"/>
                        <a:pt x="5418" y="10347"/>
                      </a:cubicBezTo>
                      <a:lnTo>
                        <a:pt x="5418" y="9942"/>
                      </a:lnTo>
                      <a:cubicBezTo>
                        <a:pt x="7870" y="9859"/>
                        <a:pt x="9847" y="7882"/>
                        <a:pt x="9942" y="5418"/>
                      </a:cubicBezTo>
                      <a:lnTo>
                        <a:pt x="10347" y="5418"/>
                      </a:lnTo>
                      <a:cubicBezTo>
                        <a:pt x="10430" y="5418"/>
                        <a:pt x="10502" y="5346"/>
                        <a:pt x="10502" y="5263"/>
                      </a:cubicBezTo>
                      <a:cubicBezTo>
                        <a:pt x="10502" y="5168"/>
                        <a:pt x="10442" y="5096"/>
                        <a:pt x="10347" y="5096"/>
                      </a:cubicBezTo>
                      <a:lnTo>
                        <a:pt x="9942" y="5096"/>
                      </a:lnTo>
                      <a:cubicBezTo>
                        <a:pt x="9847" y="2644"/>
                        <a:pt x="7870" y="655"/>
                        <a:pt x="5418" y="572"/>
                      </a:cubicBezTo>
                      <a:lnTo>
                        <a:pt x="5418" y="167"/>
                      </a:lnTo>
                      <a:cubicBezTo>
                        <a:pt x="5418" y="84"/>
                        <a:pt x="5346" y="0"/>
                        <a:pt x="525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
          <p:nvSpPr>
            <p:cNvPr id="7" name="Rectangle 6"/>
            <p:cNvSpPr/>
            <p:nvPr/>
          </p:nvSpPr>
          <p:spPr>
            <a:xfrm>
              <a:off x="1088336" y="1602406"/>
              <a:ext cx="3778865" cy="923330"/>
            </a:xfrm>
            <a:prstGeom prst="rect">
              <a:avLst/>
            </a:prstGeom>
          </p:spPr>
          <p:txBody>
            <a:bodyPr wrap="square">
              <a:spAutoFit/>
            </a:bodyPr>
            <a:lstStyle/>
            <a:p>
              <a:pPr marL="238125" indent="-238125">
                <a:spcBef>
                  <a:spcPct val="20000"/>
                </a:spcBef>
              </a:pPr>
              <a:r>
                <a:rPr lang="en-GB" dirty="0">
                  <a:solidFill>
                    <a:sysClr val="windowText" lastClr="000000"/>
                  </a:solidFill>
                  <a:latin typeface="Calibri"/>
                </a:rPr>
                <a:t>8. </a:t>
              </a:r>
              <a:r>
                <a:rPr lang="en-US" dirty="0">
                  <a:solidFill>
                    <a:sysClr val="windowText" lastClr="000000"/>
                  </a:solidFill>
                  <a:latin typeface="Calibri"/>
                </a:rPr>
                <a:t>Coordinate and carry out multi-sectoral nutrition activities / </a:t>
              </a:r>
              <a:r>
                <a:rPr lang="en-US" dirty="0" err="1">
                  <a:solidFill>
                    <a:sysClr val="windowText" lastClr="000000"/>
                  </a:solidFill>
                  <a:latin typeface="Calibri"/>
                </a:rPr>
                <a:t>programmes</a:t>
              </a:r>
              <a:endParaRPr lang="en-GB" dirty="0">
                <a:solidFill>
                  <a:sysClr val="windowText" lastClr="000000"/>
                </a:solidFill>
                <a:latin typeface="Calibri"/>
              </a:endParaRPr>
            </a:p>
          </p:txBody>
        </p:sp>
      </p:grpSp>
      <p:sp>
        <p:nvSpPr>
          <p:cNvPr id="73" name="Freeform 5">
            <a:extLst>
              <a:ext uri="{FF2B5EF4-FFF2-40B4-BE49-F238E27FC236}">
                <a16:creationId xmlns:a16="http://schemas.microsoft.com/office/drawing/2014/main" id="{7CCE8697-7EAA-3C40-9E05-F60DC13BEB20}"/>
              </a:ext>
            </a:extLst>
          </p:cNvPr>
          <p:cNvSpPr/>
          <p:nvPr/>
        </p:nvSpPr>
        <p:spPr>
          <a:xfrm>
            <a:off x="478683" y="120267"/>
            <a:ext cx="5559984" cy="588105"/>
          </a:xfrm>
          <a:custGeom>
            <a:avLst/>
            <a:gdLst/>
            <a:ahLst/>
            <a:cxnLst/>
            <a:rect l="l" t="t" r="r" b="b"/>
            <a:pathLst>
              <a:path w="4021548" h="660400">
                <a:moveTo>
                  <a:pt x="3897087" y="660400"/>
                </a:moveTo>
                <a:lnTo>
                  <a:pt x="124460" y="660400"/>
                </a:lnTo>
                <a:cubicBezTo>
                  <a:pt x="55880" y="660400"/>
                  <a:pt x="0" y="604520"/>
                  <a:pt x="0" y="535940"/>
                </a:cubicBezTo>
                <a:lnTo>
                  <a:pt x="0" y="124460"/>
                </a:lnTo>
                <a:cubicBezTo>
                  <a:pt x="0" y="55880"/>
                  <a:pt x="55880" y="0"/>
                  <a:pt x="124460" y="0"/>
                </a:cubicBezTo>
                <a:lnTo>
                  <a:pt x="3897088" y="0"/>
                </a:lnTo>
                <a:cubicBezTo>
                  <a:pt x="3965668" y="0"/>
                  <a:pt x="4021548" y="55880"/>
                  <a:pt x="4021548" y="124460"/>
                </a:cubicBezTo>
                <a:lnTo>
                  <a:pt x="4021548" y="535940"/>
                </a:lnTo>
                <a:cubicBezTo>
                  <a:pt x="4021548" y="604520"/>
                  <a:pt x="3965668" y="660400"/>
                  <a:pt x="3897088" y="660400"/>
                </a:cubicBezTo>
                <a:close/>
              </a:path>
            </a:pathLst>
          </a:custGeom>
          <a:solidFill>
            <a:srgbClr val="F36825"/>
          </a:solidFill>
        </p:spPr>
        <p:txBody>
          <a:bodyPr/>
          <a:lstStyle/>
          <a:p>
            <a:endParaRPr lang="en-US"/>
          </a:p>
        </p:txBody>
      </p:sp>
      <p:sp>
        <p:nvSpPr>
          <p:cNvPr id="74" name="TextBox 6">
            <a:extLst>
              <a:ext uri="{FF2B5EF4-FFF2-40B4-BE49-F238E27FC236}">
                <a16:creationId xmlns:a16="http://schemas.microsoft.com/office/drawing/2014/main" id="{86C9A2D8-CEFD-8149-A6E1-B830EBDA3733}"/>
              </a:ext>
            </a:extLst>
          </p:cNvPr>
          <p:cNvSpPr txBox="1"/>
          <p:nvPr/>
        </p:nvSpPr>
        <p:spPr>
          <a:xfrm>
            <a:off x="651973" y="289875"/>
            <a:ext cx="5365390" cy="351668"/>
          </a:xfrm>
          <a:prstGeom prst="rect">
            <a:avLst/>
          </a:prstGeom>
        </p:spPr>
        <p:txBody>
          <a:bodyPr wrap="square" lIns="0" tIns="0" rIns="0" bIns="0" rtlCol="0" anchor="t">
            <a:spAutoFit/>
          </a:bodyPr>
          <a:lstStyle/>
          <a:p>
            <a:pPr>
              <a:lnSpc>
                <a:spcPct val="114000"/>
              </a:lnSpc>
            </a:pPr>
            <a:r>
              <a:rPr lang="en-US" sz="2000" b="1" dirty="0">
                <a:solidFill>
                  <a:prstClr val="white"/>
                </a:solidFill>
                <a:latin typeface="Muli Bold Bold"/>
              </a:rPr>
              <a:t>SCOPES OF PRACTICE OF NUTRITIONISTS </a:t>
            </a:r>
          </a:p>
        </p:txBody>
      </p:sp>
    </p:spTree>
    <p:extLst>
      <p:ext uri="{BB962C8B-B14F-4D97-AF65-F5344CB8AC3E}">
        <p14:creationId xmlns:p14="http://schemas.microsoft.com/office/powerpoint/2010/main" val="2491585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BC5E-F12F-5441-AE3B-3BE9AFB6682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A00D69-48A9-AAB3-CA27-590BFD3C7B29}"/>
              </a:ext>
            </a:extLst>
          </p:cNvPr>
          <p:cNvSpPr txBox="1"/>
          <p:nvPr/>
        </p:nvSpPr>
        <p:spPr>
          <a:xfrm>
            <a:off x="564356" y="6388216"/>
            <a:ext cx="8522494" cy="369332"/>
          </a:xfrm>
          <a:prstGeom prst="rect">
            <a:avLst/>
          </a:prstGeom>
          <a:noFill/>
        </p:spPr>
        <p:txBody>
          <a:bodyPr wrap="square">
            <a:spAutoFit/>
          </a:bodyPr>
          <a:lstStyle/>
          <a:p>
            <a:r>
              <a:rPr lang="en-US" dirty="0"/>
              <a:t>https://</a:t>
            </a:r>
            <a:r>
              <a:rPr lang="en-US" dirty="0" err="1"/>
              <a:t>hq.moh.gov.my</a:t>
            </a:r>
            <a:r>
              <a:rPr lang="en-US" dirty="0"/>
              <a:t>/</a:t>
            </a:r>
            <a:r>
              <a:rPr lang="en-US" dirty="0" err="1"/>
              <a:t>alliedhealth</a:t>
            </a:r>
            <a:r>
              <a:rPr lang="en-US" dirty="0"/>
              <a:t>/</a:t>
            </a:r>
            <a:r>
              <a:rPr lang="en-US" dirty="0" err="1"/>
              <a:t>index.php</a:t>
            </a:r>
            <a:r>
              <a:rPr lang="en-US" dirty="0"/>
              <a:t>/</a:t>
            </a:r>
            <a:r>
              <a:rPr lang="en-US" dirty="0" err="1"/>
              <a:t>ms</a:t>
            </a:r>
            <a:r>
              <a:rPr lang="en-US" dirty="0"/>
              <a:t>/site-</a:t>
            </a:r>
            <a:r>
              <a:rPr lang="en-US" dirty="0" err="1"/>
              <a:t>mahpc</a:t>
            </a:r>
            <a:r>
              <a:rPr lang="en-US" dirty="0"/>
              <a:t>/info-</a:t>
            </a:r>
            <a:r>
              <a:rPr lang="en-US" dirty="0" err="1"/>
              <a:t>mahpc</a:t>
            </a:r>
            <a:endParaRPr lang="en-US" dirty="0"/>
          </a:p>
        </p:txBody>
      </p:sp>
      <p:grpSp>
        <p:nvGrpSpPr>
          <p:cNvPr id="3" name="Group 2">
            <a:extLst>
              <a:ext uri="{FF2B5EF4-FFF2-40B4-BE49-F238E27FC236}">
                <a16:creationId xmlns:a16="http://schemas.microsoft.com/office/drawing/2014/main" id="{FE012B17-5044-2EA3-DBB7-FF639EDFA46B}"/>
              </a:ext>
            </a:extLst>
          </p:cNvPr>
          <p:cNvGrpSpPr/>
          <p:nvPr/>
        </p:nvGrpSpPr>
        <p:grpSpPr>
          <a:xfrm>
            <a:off x="842962" y="285118"/>
            <a:ext cx="9515476" cy="5946448"/>
            <a:chOff x="842962" y="285118"/>
            <a:chExt cx="9515476" cy="5946448"/>
          </a:xfrm>
        </p:grpSpPr>
        <p:pic>
          <p:nvPicPr>
            <p:cNvPr id="2" name="Picture 1">
              <a:extLst>
                <a:ext uri="{FF2B5EF4-FFF2-40B4-BE49-F238E27FC236}">
                  <a16:creationId xmlns:a16="http://schemas.microsoft.com/office/drawing/2014/main" id="{DAAAE04C-EE5F-17DF-20C4-6442F98EED04}"/>
                </a:ext>
              </a:extLst>
            </p:cNvPr>
            <p:cNvPicPr>
              <a:picLocks noChangeAspect="1"/>
            </p:cNvPicPr>
            <p:nvPr/>
          </p:nvPicPr>
          <p:blipFill>
            <a:blip r:embed="rId2"/>
            <a:stretch>
              <a:fillRect/>
            </a:stretch>
          </p:blipFill>
          <p:spPr>
            <a:xfrm>
              <a:off x="1314450" y="285118"/>
              <a:ext cx="9043988" cy="5946448"/>
            </a:xfrm>
            <a:prstGeom prst="rect">
              <a:avLst/>
            </a:prstGeom>
          </p:spPr>
        </p:pic>
        <p:cxnSp>
          <p:nvCxnSpPr>
            <p:cNvPr id="7" name="Straight Connector 6">
              <a:extLst>
                <a:ext uri="{FF2B5EF4-FFF2-40B4-BE49-F238E27FC236}">
                  <a16:creationId xmlns:a16="http://schemas.microsoft.com/office/drawing/2014/main" id="{E4190926-DBDF-120B-CF5C-1BA3EAAE548A}"/>
                </a:ext>
              </a:extLst>
            </p:cNvPr>
            <p:cNvCxnSpPr/>
            <p:nvPr/>
          </p:nvCxnSpPr>
          <p:spPr>
            <a:xfrm>
              <a:off x="842962" y="6115058"/>
              <a:ext cx="942975"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4668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EA03F0AD-6249-66BC-6F02-D5E0B459C835}"/>
            </a:ext>
          </a:extLst>
        </p:cNvPr>
        <p:cNvGrpSpPr/>
        <p:nvPr/>
      </p:nvGrpSpPr>
      <p:grpSpPr>
        <a:xfrm>
          <a:off x="0" y="0"/>
          <a:ext cx="0" cy="0"/>
          <a:chOff x="0" y="0"/>
          <a:chExt cx="0" cy="0"/>
        </a:xfrm>
      </p:grpSpPr>
      <p:sp>
        <p:nvSpPr>
          <p:cNvPr id="152" name="Google Shape;152;p17">
            <a:extLst>
              <a:ext uri="{FF2B5EF4-FFF2-40B4-BE49-F238E27FC236}">
                <a16:creationId xmlns:a16="http://schemas.microsoft.com/office/drawing/2014/main" id="{4DF7CFA5-3403-024C-A640-63B958CC34AD}"/>
              </a:ext>
            </a:extLst>
          </p:cNvPr>
          <p:cNvSpPr/>
          <p:nvPr/>
        </p:nvSpPr>
        <p:spPr>
          <a:xfrm>
            <a:off x="5722774" y="4075285"/>
            <a:ext cx="45719" cy="49440"/>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153;p17">
            <a:extLst>
              <a:ext uri="{FF2B5EF4-FFF2-40B4-BE49-F238E27FC236}">
                <a16:creationId xmlns:a16="http://schemas.microsoft.com/office/drawing/2014/main" id="{217F3A5C-F32A-6786-0D00-A00E7E130B51}"/>
              </a:ext>
            </a:extLst>
          </p:cNvPr>
          <p:cNvSpPr/>
          <p:nvPr/>
        </p:nvSpPr>
        <p:spPr>
          <a:xfrm>
            <a:off x="5836091" y="4075285"/>
            <a:ext cx="45719" cy="49440"/>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TextBox 6">
            <a:extLst>
              <a:ext uri="{FF2B5EF4-FFF2-40B4-BE49-F238E27FC236}">
                <a16:creationId xmlns:a16="http://schemas.microsoft.com/office/drawing/2014/main" id="{7FAD8ED3-3B48-5912-4832-74B57EBEF1A3}"/>
              </a:ext>
            </a:extLst>
          </p:cNvPr>
          <p:cNvSpPr txBox="1"/>
          <p:nvPr/>
        </p:nvSpPr>
        <p:spPr>
          <a:xfrm>
            <a:off x="651973" y="289875"/>
            <a:ext cx="5365390" cy="351668"/>
          </a:xfrm>
          <a:prstGeom prst="rect">
            <a:avLst/>
          </a:prstGeom>
        </p:spPr>
        <p:txBody>
          <a:bodyPr wrap="square" lIns="0" tIns="0" rIns="0" bIns="0" rtlCol="0" anchor="t">
            <a:spAutoFit/>
          </a:bodyPr>
          <a:lstStyle/>
          <a:p>
            <a:pPr>
              <a:lnSpc>
                <a:spcPct val="114000"/>
              </a:lnSpc>
            </a:pPr>
            <a:r>
              <a:rPr lang="en-US" sz="2000" b="1" dirty="0">
                <a:solidFill>
                  <a:prstClr val="white"/>
                </a:solidFill>
                <a:latin typeface="Muli Bold Bold"/>
              </a:rPr>
              <a:t>SCOPES OF PRACTICE OF NUTRITIONISTS </a:t>
            </a:r>
          </a:p>
        </p:txBody>
      </p:sp>
      <p:pic>
        <p:nvPicPr>
          <p:cNvPr id="12" name="Picture 11">
            <a:extLst>
              <a:ext uri="{FF2B5EF4-FFF2-40B4-BE49-F238E27FC236}">
                <a16:creationId xmlns:a16="http://schemas.microsoft.com/office/drawing/2014/main" id="{C314CEF5-B192-4A23-2DB4-91F61E263184}"/>
              </a:ext>
            </a:extLst>
          </p:cNvPr>
          <p:cNvPicPr>
            <a:picLocks noChangeAspect="1"/>
          </p:cNvPicPr>
          <p:nvPr/>
        </p:nvPicPr>
        <p:blipFill>
          <a:blip r:embed="rId3"/>
          <a:stretch>
            <a:fillRect/>
          </a:stretch>
        </p:blipFill>
        <p:spPr>
          <a:xfrm>
            <a:off x="679905" y="806825"/>
            <a:ext cx="10526689" cy="5761300"/>
          </a:xfrm>
          <a:prstGeom prst="rect">
            <a:avLst/>
          </a:prstGeom>
        </p:spPr>
      </p:pic>
    </p:spTree>
    <p:extLst>
      <p:ext uri="{BB962C8B-B14F-4D97-AF65-F5344CB8AC3E}">
        <p14:creationId xmlns:p14="http://schemas.microsoft.com/office/powerpoint/2010/main" val="1705982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36A59A5C-29BB-7972-3529-1C57ED9BC5C0}"/>
            </a:ext>
          </a:extLst>
        </p:cNvPr>
        <p:cNvGrpSpPr/>
        <p:nvPr/>
      </p:nvGrpSpPr>
      <p:grpSpPr>
        <a:xfrm>
          <a:off x="0" y="0"/>
          <a:ext cx="0" cy="0"/>
          <a:chOff x="0" y="0"/>
          <a:chExt cx="0" cy="0"/>
        </a:xfrm>
      </p:grpSpPr>
      <p:sp>
        <p:nvSpPr>
          <p:cNvPr id="152" name="Google Shape;152;p17">
            <a:extLst>
              <a:ext uri="{FF2B5EF4-FFF2-40B4-BE49-F238E27FC236}">
                <a16:creationId xmlns:a16="http://schemas.microsoft.com/office/drawing/2014/main" id="{6CA7E8C5-69E5-6C9B-EBE8-E2211A3EC2AC}"/>
              </a:ext>
            </a:extLst>
          </p:cNvPr>
          <p:cNvSpPr/>
          <p:nvPr/>
        </p:nvSpPr>
        <p:spPr>
          <a:xfrm>
            <a:off x="5722774" y="4075285"/>
            <a:ext cx="45719" cy="49440"/>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153;p17">
            <a:extLst>
              <a:ext uri="{FF2B5EF4-FFF2-40B4-BE49-F238E27FC236}">
                <a16:creationId xmlns:a16="http://schemas.microsoft.com/office/drawing/2014/main" id="{BEA623C6-D640-C0D7-C2EF-5C77FD581D63}"/>
              </a:ext>
            </a:extLst>
          </p:cNvPr>
          <p:cNvSpPr/>
          <p:nvPr/>
        </p:nvSpPr>
        <p:spPr>
          <a:xfrm>
            <a:off x="5836091" y="4075285"/>
            <a:ext cx="45719" cy="49440"/>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TextBox 6">
            <a:extLst>
              <a:ext uri="{FF2B5EF4-FFF2-40B4-BE49-F238E27FC236}">
                <a16:creationId xmlns:a16="http://schemas.microsoft.com/office/drawing/2014/main" id="{FA77AB54-9AEB-84B5-2C7D-011E408D9612}"/>
              </a:ext>
            </a:extLst>
          </p:cNvPr>
          <p:cNvSpPr txBox="1"/>
          <p:nvPr/>
        </p:nvSpPr>
        <p:spPr>
          <a:xfrm>
            <a:off x="651973" y="289875"/>
            <a:ext cx="5365390" cy="351668"/>
          </a:xfrm>
          <a:prstGeom prst="rect">
            <a:avLst/>
          </a:prstGeom>
        </p:spPr>
        <p:txBody>
          <a:bodyPr wrap="square" lIns="0" tIns="0" rIns="0" bIns="0" rtlCol="0" anchor="t">
            <a:spAutoFit/>
          </a:bodyPr>
          <a:lstStyle/>
          <a:p>
            <a:pPr>
              <a:lnSpc>
                <a:spcPct val="114000"/>
              </a:lnSpc>
            </a:pPr>
            <a:r>
              <a:rPr lang="en-US" sz="2000" b="1" dirty="0">
                <a:solidFill>
                  <a:prstClr val="white"/>
                </a:solidFill>
                <a:latin typeface="Muli Bold Bold"/>
              </a:rPr>
              <a:t>SCOPES OF PRACTICE OF NUTRITIONISTS </a:t>
            </a:r>
          </a:p>
        </p:txBody>
      </p:sp>
      <p:pic>
        <p:nvPicPr>
          <p:cNvPr id="2" name="Picture 1">
            <a:extLst>
              <a:ext uri="{FF2B5EF4-FFF2-40B4-BE49-F238E27FC236}">
                <a16:creationId xmlns:a16="http://schemas.microsoft.com/office/drawing/2014/main" id="{9E10FC6E-0BA8-0977-72E9-82625092DA37}"/>
              </a:ext>
            </a:extLst>
          </p:cNvPr>
          <p:cNvPicPr>
            <a:picLocks noChangeAspect="1"/>
          </p:cNvPicPr>
          <p:nvPr/>
        </p:nvPicPr>
        <p:blipFill>
          <a:blip r:embed="rId3"/>
          <a:stretch>
            <a:fillRect/>
          </a:stretch>
        </p:blipFill>
        <p:spPr>
          <a:xfrm>
            <a:off x="800867" y="641543"/>
            <a:ext cx="9366273" cy="4930582"/>
          </a:xfrm>
          <a:prstGeom prst="rect">
            <a:avLst/>
          </a:prstGeom>
        </p:spPr>
      </p:pic>
    </p:spTree>
    <p:extLst>
      <p:ext uri="{BB962C8B-B14F-4D97-AF65-F5344CB8AC3E}">
        <p14:creationId xmlns:p14="http://schemas.microsoft.com/office/powerpoint/2010/main" val="4240019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E7F00B1-B373-50CC-C6EA-E38F85032817}"/>
            </a:ext>
          </a:extLst>
        </p:cNvPr>
        <p:cNvGrpSpPr/>
        <p:nvPr/>
      </p:nvGrpSpPr>
      <p:grpSpPr>
        <a:xfrm>
          <a:off x="0" y="0"/>
          <a:ext cx="0" cy="0"/>
          <a:chOff x="0" y="0"/>
          <a:chExt cx="0" cy="0"/>
        </a:xfrm>
      </p:grpSpPr>
      <p:sp>
        <p:nvSpPr>
          <p:cNvPr id="152" name="Google Shape;152;p17">
            <a:extLst>
              <a:ext uri="{FF2B5EF4-FFF2-40B4-BE49-F238E27FC236}">
                <a16:creationId xmlns:a16="http://schemas.microsoft.com/office/drawing/2014/main" id="{CA536ED1-6473-4A20-0EE9-6646B50C5464}"/>
              </a:ext>
            </a:extLst>
          </p:cNvPr>
          <p:cNvSpPr/>
          <p:nvPr/>
        </p:nvSpPr>
        <p:spPr>
          <a:xfrm>
            <a:off x="5722774" y="4075285"/>
            <a:ext cx="45719" cy="49440"/>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153;p17">
            <a:extLst>
              <a:ext uri="{FF2B5EF4-FFF2-40B4-BE49-F238E27FC236}">
                <a16:creationId xmlns:a16="http://schemas.microsoft.com/office/drawing/2014/main" id="{B6E4CE68-F421-5310-0C67-19B5815F1065}"/>
              </a:ext>
            </a:extLst>
          </p:cNvPr>
          <p:cNvSpPr/>
          <p:nvPr/>
        </p:nvSpPr>
        <p:spPr>
          <a:xfrm>
            <a:off x="5836091" y="4075285"/>
            <a:ext cx="45719" cy="49440"/>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TextBox 6">
            <a:extLst>
              <a:ext uri="{FF2B5EF4-FFF2-40B4-BE49-F238E27FC236}">
                <a16:creationId xmlns:a16="http://schemas.microsoft.com/office/drawing/2014/main" id="{E81A5864-9927-CC98-53C4-2286D41462F2}"/>
              </a:ext>
            </a:extLst>
          </p:cNvPr>
          <p:cNvSpPr txBox="1"/>
          <p:nvPr/>
        </p:nvSpPr>
        <p:spPr>
          <a:xfrm>
            <a:off x="651973" y="289875"/>
            <a:ext cx="5365390" cy="351668"/>
          </a:xfrm>
          <a:prstGeom prst="rect">
            <a:avLst/>
          </a:prstGeom>
        </p:spPr>
        <p:txBody>
          <a:bodyPr wrap="square" lIns="0" tIns="0" rIns="0" bIns="0" rtlCol="0" anchor="t">
            <a:spAutoFit/>
          </a:bodyPr>
          <a:lstStyle/>
          <a:p>
            <a:pPr>
              <a:lnSpc>
                <a:spcPct val="114000"/>
              </a:lnSpc>
            </a:pPr>
            <a:r>
              <a:rPr lang="en-US" sz="2000" b="1" dirty="0">
                <a:solidFill>
                  <a:prstClr val="white"/>
                </a:solidFill>
                <a:latin typeface="Muli Bold Bold"/>
              </a:rPr>
              <a:t>SCOPES OF PRACTICE OF NUTRITIONISTS </a:t>
            </a:r>
          </a:p>
        </p:txBody>
      </p:sp>
      <p:pic>
        <p:nvPicPr>
          <p:cNvPr id="3" name="Picture 2">
            <a:extLst>
              <a:ext uri="{FF2B5EF4-FFF2-40B4-BE49-F238E27FC236}">
                <a16:creationId xmlns:a16="http://schemas.microsoft.com/office/drawing/2014/main" id="{B4DA1512-7964-9B10-B4BD-FF04BCE6D908}"/>
              </a:ext>
            </a:extLst>
          </p:cNvPr>
          <p:cNvPicPr>
            <a:picLocks noChangeAspect="1"/>
          </p:cNvPicPr>
          <p:nvPr/>
        </p:nvPicPr>
        <p:blipFill>
          <a:blip r:embed="rId3"/>
          <a:stretch>
            <a:fillRect/>
          </a:stretch>
        </p:blipFill>
        <p:spPr>
          <a:xfrm>
            <a:off x="602581" y="3271202"/>
            <a:ext cx="5165912" cy="3153488"/>
          </a:xfrm>
          <a:prstGeom prst="rect">
            <a:avLst/>
          </a:prstGeom>
        </p:spPr>
      </p:pic>
      <p:grpSp>
        <p:nvGrpSpPr>
          <p:cNvPr id="2" name="Group 1">
            <a:extLst>
              <a:ext uri="{FF2B5EF4-FFF2-40B4-BE49-F238E27FC236}">
                <a16:creationId xmlns:a16="http://schemas.microsoft.com/office/drawing/2014/main" id="{EE35E2EE-B666-D50C-89F3-0A8F80D811B4}"/>
              </a:ext>
            </a:extLst>
          </p:cNvPr>
          <p:cNvGrpSpPr/>
          <p:nvPr/>
        </p:nvGrpSpPr>
        <p:grpSpPr>
          <a:xfrm>
            <a:off x="314324" y="641543"/>
            <a:ext cx="10039810" cy="2442770"/>
            <a:chOff x="314324" y="641543"/>
            <a:chExt cx="10039810" cy="2442770"/>
          </a:xfrm>
        </p:grpSpPr>
        <p:pic>
          <p:nvPicPr>
            <p:cNvPr id="4" name="Picture 3">
              <a:extLst>
                <a:ext uri="{FF2B5EF4-FFF2-40B4-BE49-F238E27FC236}">
                  <a16:creationId xmlns:a16="http://schemas.microsoft.com/office/drawing/2014/main" id="{26106A4B-C2A6-8CDE-007E-833AD75312FB}"/>
                </a:ext>
              </a:extLst>
            </p:cNvPr>
            <p:cNvPicPr>
              <a:picLocks noChangeAspect="1"/>
            </p:cNvPicPr>
            <p:nvPr/>
          </p:nvPicPr>
          <p:blipFill>
            <a:blip r:embed="rId4"/>
            <a:stretch>
              <a:fillRect/>
            </a:stretch>
          </p:blipFill>
          <p:spPr>
            <a:xfrm>
              <a:off x="1257299" y="641543"/>
              <a:ext cx="9096835" cy="2442770"/>
            </a:xfrm>
            <a:prstGeom prst="rect">
              <a:avLst/>
            </a:prstGeom>
          </p:spPr>
        </p:pic>
        <p:cxnSp>
          <p:nvCxnSpPr>
            <p:cNvPr id="5" name="Straight Connector 4">
              <a:extLst>
                <a:ext uri="{FF2B5EF4-FFF2-40B4-BE49-F238E27FC236}">
                  <a16:creationId xmlns:a16="http://schemas.microsoft.com/office/drawing/2014/main" id="{56B30426-A58A-73D4-6329-C41ECEC44969}"/>
                </a:ext>
              </a:extLst>
            </p:cNvPr>
            <p:cNvCxnSpPr/>
            <p:nvPr/>
          </p:nvCxnSpPr>
          <p:spPr>
            <a:xfrm>
              <a:off x="314324" y="1155054"/>
              <a:ext cx="942975"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549949F4-C8A2-E41D-B39E-2BF40D1F0165}"/>
              </a:ext>
            </a:extLst>
          </p:cNvPr>
          <p:cNvPicPr>
            <a:picLocks noChangeAspect="1"/>
          </p:cNvPicPr>
          <p:nvPr/>
        </p:nvPicPr>
        <p:blipFill>
          <a:blip r:embed="rId5"/>
          <a:stretch>
            <a:fillRect/>
          </a:stretch>
        </p:blipFill>
        <p:spPr>
          <a:xfrm>
            <a:off x="6017363" y="4075285"/>
            <a:ext cx="5732929" cy="1530400"/>
          </a:xfrm>
          <a:prstGeom prst="rect">
            <a:avLst/>
          </a:prstGeom>
        </p:spPr>
      </p:pic>
    </p:spTree>
    <p:extLst>
      <p:ext uri="{BB962C8B-B14F-4D97-AF65-F5344CB8AC3E}">
        <p14:creationId xmlns:p14="http://schemas.microsoft.com/office/powerpoint/2010/main" val="3944320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26262639-B2FC-88A0-0C07-1349D8B6A76D}"/>
            </a:ext>
          </a:extLst>
        </p:cNvPr>
        <p:cNvGrpSpPr/>
        <p:nvPr/>
      </p:nvGrpSpPr>
      <p:grpSpPr>
        <a:xfrm>
          <a:off x="0" y="0"/>
          <a:ext cx="0" cy="0"/>
          <a:chOff x="0" y="0"/>
          <a:chExt cx="0" cy="0"/>
        </a:xfrm>
      </p:grpSpPr>
      <p:sp>
        <p:nvSpPr>
          <p:cNvPr id="152" name="Google Shape;152;p17">
            <a:extLst>
              <a:ext uri="{FF2B5EF4-FFF2-40B4-BE49-F238E27FC236}">
                <a16:creationId xmlns:a16="http://schemas.microsoft.com/office/drawing/2014/main" id="{EBCC77DC-BDC6-9CD0-A8CD-0E00AB0E99D1}"/>
              </a:ext>
            </a:extLst>
          </p:cNvPr>
          <p:cNvSpPr/>
          <p:nvPr/>
        </p:nvSpPr>
        <p:spPr>
          <a:xfrm>
            <a:off x="5722774" y="4075285"/>
            <a:ext cx="45719" cy="49440"/>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153;p17">
            <a:extLst>
              <a:ext uri="{FF2B5EF4-FFF2-40B4-BE49-F238E27FC236}">
                <a16:creationId xmlns:a16="http://schemas.microsoft.com/office/drawing/2014/main" id="{C5326E71-DA03-5792-22B8-1FA389C85121}"/>
              </a:ext>
            </a:extLst>
          </p:cNvPr>
          <p:cNvSpPr/>
          <p:nvPr/>
        </p:nvSpPr>
        <p:spPr>
          <a:xfrm>
            <a:off x="5836091" y="4075285"/>
            <a:ext cx="45719" cy="49440"/>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TextBox 6">
            <a:extLst>
              <a:ext uri="{FF2B5EF4-FFF2-40B4-BE49-F238E27FC236}">
                <a16:creationId xmlns:a16="http://schemas.microsoft.com/office/drawing/2014/main" id="{C3AB4788-E203-2184-4AED-75F175AA783C}"/>
              </a:ext>
            </a:extLst>
          </p:cNvPr>
          <p:cNvSpPr txBox="1"/>
          <p:nvPr/>
        </p:nvSpPr>
        <p:spPr>
          <a:xfrm>
            <a:off x="651973" y="289875"/>
            <a:ext cx="5365390" cy="351668"/>
          </a:xfrm>
          <a:prstGeom prst="rect">
            <a:avLst/>
          </a:prstGeom>
        </p:spPr>
        <p:txBody>
          <a:bodyPr wrap="square" lIns="0" tIns="0" rIns="0" bIns="0" rtlCol="0" anchor="t">
            <a:spAutoFit/>
          </a:bodyPr>
          <a:lstStyle/>
          <a:p>
            <a:pPr>
              <a:lnSpc>
                <a:spcPct val="114000"/>
              </a:lnSpc>
            </a:pPr>
            <a:r>
              <a:rPr lang="en-US" sz="2000" b="1" dirty="0">
                <a:solidFill>
                  <a:prstClr val="white"/>
                </a:solidFill>
                <a:latin typeface="Muli Bold Bold"/>
              </a:rPr>
              <a:t>SCOPES OF PRACTICE OF NUTRITIONISTS </a:t>
            </a:r>
          </a:p>
        </p:txBody>
      </p:sp>
      <p:sp>
        <p:nvSpPr>
          <p:cNvPr id="3" name="TextBox 2">
            <a:extLst>
              <a:ext uri="{FF2B5EF4-FFF2-40B4-BE49-F238E27FC236}">
                <a16:creationId xmlns:a16="http://schemas.microsoft.com/office/drawing/2014/main" id="{A91DE509-B2D0-5801-DFDF-927446AB58AE}"/>
              </a:ext>
            </a:extLst>
          </p:cNvPr>
          <p:cNvSpPr txBox="1"/>
          <p:nvPr/>
        </p:nvSpPr>
        <p:spPr>
          <a:xfrm>
            <a:off x="1017477" y="616345"/>
            <a:ext cx="8522494" cy="584775"/>
          </a:xfrm>
          <a:prstGeom prst="rect">
            <a:avLst/>
          </a:prstGeom>
          <a:noFill/>
        </p:spPr>
        <p:txBody>
          <a:bodyPr wrap="square">
            <a:spAutoFit/>
          </a:bodyPr>
          <a:lstStyle/>
          <a:p>
            <a:r>
              <a:rPr lang="en-US" sz="3200" dirty="0"/>
              <a:t>Practices, non recognized courses, </a:t>
            </a:r>
            <a:r>
              <a:rPr lang="en-US" sz="3200" dirty="0" err="1"/>
              <a:t>etc</a:t>
            </a:r>
            <a:endParaRPr lang="en-US" sz="3200" dirty="0"/>
          </a:p>
        </p:txBody>
      </p:sp>
      <p:pic>
        <p:nvPicPr>
          <p:cNvPr id="1025" name="Picture 1">
            <a:extLst>
              <a:ext uri="{FF2B5EF4-FFF2-40B4-BE49-F238E27FC236}">
                <a16:creationId xmlns:a16="http://schemas.microsoft.com/office/drawing/2014/main" id="{20E824C5-392C-4289-DC0D-108381C67903}"/>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52174" t="615" r="10840" b="53579"/>
          <a:stretch>
            <a:fillRect/>
          </a:stretch>
        </p:blipFill>
        <p:spPr bwMode="auto">
          <a:xfrm>
            <a:off x="1017477" y="1454876"/>
            <a:ext cx="3267652" cy="3642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social media post&#10;&#10;AI-generated content may be incorrect.">
            <a:extLst>
              <a:ext uri="{FF2B5EF4-FFF2-40B4-BE49-F238E27FC236}">
                <a16:creationId xmlns:a16="http://schemas.microsoft.com/office/drawing/2014/main" id="{880BF761-8BE5-96A3-3CD8-D9D4F4220D3D}"/>
              </a:ext>
            </a:extLst>
          </p:cNvPr>
          <p:cNvPicPr>
            <a:picLocks noChangeAspect="1"/>
          </p:cNvPicPr>
          <p:nvPr/>
        </p:nvPicPr>
        <p:blipFill>
          <a:blip r:embed="rId5">
            <a:extLst>
              <a:ext uri="{28A0092B-C50C-407E-A947-70E740481C1C}">
                <a14:useLocalDpi xmlns:a14="http://schemas.microsoft.com/office/drawing/2010/main" val="0"/>
              </a:ext>
            </a:extLst>
          </a:blip>
          <a:srcRect b="60124"/>
          <a:stretch>
            <a:fillRect/>
          </a:stretch>
        </p:blipFill>
        <p:spPr>
          <a:xfrm>
            <a:off x="4913220" y="1690140"/>
            <a:ext cx="6579186" cy="1714990"/>
          </a:xfrm>
          <a:prstGeom prst="rect">
            <a:avLst/>
          </a:prstGeom>
        </p:spPr>
      </p:pic>
      <p:pic>
        <p:nvPicPr>
          <p:cNvPr id="7" name="Picture 6">
            <a:extLst>
              <a:ext uri="{FF2B5EF4-FFF2-40B4-BE49-F238E27FC236}">
                <a16:creationId xmlns:a16="http://schemas.microsoft.com/office/drawing/2014/main" id="{B357D6E7-64AB-D9CE-FF68-65FA6B5C7C03}"/>
              </a:ext>
            </a:extLst>
          </p:cNvPr>
          <p:cNvPicPr>
            <a:picLocks noChangeAspect="1"/>
          </p:cNvPicPr>
          <p:nvPr/>
        </p:nvPicPr>
        <p:blipFill>
          <a:blip r:embed="rId6"/>
          <a:srcRect t="16574" b="25315"/>
          <a:stretch>
            <a:fillRect/>
          </a:stretch>
        </p:blipFill>
        <p:spPr>
          <a:xfrm>
            <a:off x="4572000" y="4075285"/>
            <a:ext cx="5478626" cy="1997994"/>
          </a:xfrm>
          <a:prstGeom prst="rect">
            <a:avLst/>
          </a:prstGeom>
        </p:spPr>
      </p:pic>
    </p:spTree>
    <p:extLst>
      <p:ext uri="{BB962C8B-B14F-4D97-AF65-F5344CB8AC3E}">
        <p14:creationId xmlns:p14="http://schemas.microsoft.com/office/powerpoint/2010/main" val="149853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719" y="2071163"/>
            <a:ext cx="3806345" cy="4289975"/>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484" y="2516029"/>
            <a:ext cx="3492958" cy="3845109"/>
          </a:xfrm>
          <a:prstGeom prst="rect">
            <a:avLst/>
          </a:prstGeom>
        </p:spPr>
      </p:pic>
      <p:pic>
        <p:nvPicPr>
          <p:cNvPr id="3" name="Picture 2"/>
          <p:cNvPicPr>
            <a:picLocks noChangeAspect="1"/>
          </p:cNvPicPr>
          <p:nvPr/>
        </p:nvPicPr>
        <p:blipFill>
          <a:blip r:embed="rId5"/>
          <a:stretch>
            <a:fillRect/>
          </a:stretch>
        </p:blipFill>
        <p:spPr>
          <a:xfrm>
            <a:off x="1135550" y="2071163"/>
            <a:ext cx="3237169" cy="4289975"/>
          </a:xfrm>
          <a:prstGeom prst="rect">
            <a:avLst/>
          </a:prstGeom>
          <a:effectLst>
            <a:innerShdw blurRad="63500" dist="50800" dir="13500000">
              <a:prstClr val="black">
                <a:alpha val="50000"/>
              </a:prstClr>
            </a:innerShdw>
          </a:effectLst>
        </p:spPr>
      </p:pic>
      <p:sp>
        <p:nvSpPr>
          <p:cNvPr id="8" name="Title 1"/>
          <p:cNvSpPr>
            <a:spLocks noGrp="1"/>
          </p:cNvSpPr>
          <p:nvPr>
            <p:ph type="title"/>
          </p:nvPr>
        </p:nvSpPr>
        <p:spPr>
          <a:xfrm>
            <a:off x="1018091" y="1515384"/>
            <a:ext cx="10515600" cy="555779"/>
          </a:xfrm>
        </p:spPr>
        <p:txBody>
          <a:bodyPr>
            <a:normAutofit/>
          </a:bodyPr>
          <a:lstStyle/>
          <a:p>
            <a:pPr lvl="0" algn="ctr"/>
            <a:r>
              <a:rPr lang="en-US" sz="2400" b="1" dirty="0">
                <a:latin typeface="Arial" panose="020B0604020202020204" pitchFamily="34" charset="0"/>
                <a:cs typeface="Arial" panose="020B0604020202020204" pitchFamily="34" charset="0"/>
              </a:rPr>
              <a:t>JADUAL KEDUA (PINDAAN 24 MAC 2022)</a:t>
            </a:r>
            <a:endParaRPr lang="en-MY" sz="2400" dirty="0"/>
          </a:p>
        </p:txBody>
      </p:sp>
      <p:pic>
        <p:nvPicPr>
          <p:cNvPr id="6" name="Picture 5" descr="MPKBM 2"/>
          <p:cNvPicPr>
            <a:picLocks noChangeAspect="1"/>
          </p:cNvPicPr>
          <p:nvPr/>
        </p:nvPicPr>
        <p:blipFill>
          <a:blip r:embed="rId6"/>
          <a:stretch>
            <a:fillRect/>
          </a:stretch>
        </p:blipFill>
        <p:spPr>
          <a:xfrm>
            <a:off x="4291330" y="190500"/>
            <a:ext cx="4271645" cy="1215390"/>
          </a:xfrm>
          <a:prstGeom prst="rect">
            <a:avLst/>
          </a:prstGeom>
        </p:spPr>
      </p:pic>
      <p:sp>
        <p:nvSpPr>
          <p:cNvPr id="4" name="Rectangle 3"/>
          <p:cNvSpPr/>
          <p:nvPr/>
        </p:nvSpPr>
        <p:spPr>
          <a:xfrm>
            <a:off x="5065059" y="5396752"/>
            <a:ext cx="1120588" cy="28687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56463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C4A68-D3BC-581A-548E-391DE8C5DB7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F42387C-3917-E335-A742-AA4A02B75A88}"/>
              </a:ext>
            </a:extLst>
          </p:cNvPr>
          <p:cNvSpPr txBox="1"/>
          <p:nvPr/>
        </p:nvSpPr>
        <p:spPr>
          <a:xfrm>
            <a:off x="1055968" y="5972380"/>
            <a:ext cx="6098058" cy="369332"/>
          </a:xfrm>
          <a:prstGeom prst="rect">
            <a:avLst/>
          </a:prstGeom>
          <a:noFill/>
        </p:spPr>
        <p:txBody>
          <a:bodyPr wrap="square">
            <a:spAutoFit/>
          </a:bodyPr>
          <a:lstStyle/>
          <a:p>
            <a:r>
              <a:rPr lang="en-US" dirty="0"/>
              <a:t>https://</a:t>
            </a:r>
            <a:r>
              <a:rPr lang="en-US" dirty="0" err="1"/>
              <a:t>nutriweb.org.my</a:t>
            </a:r>
            <a:r>
              <a:rPr lang="en-US" dirty="0"/>
              <a:t>/</a:t>
            </a:r>
            <a:r>
              <a:rPr lang="en-US" dirty="0" err="1"/>
              <a:t>index.php?guidance-documents</a:t>
            </a:r>
            <a:endParaRPr lang="en-US" dirty="0"/>
          </a:p>
        </p:txBody>
      </p:sp>
      <p:pic>
        <p:nvPicPr>
          <p:cNvPr id="7" name="Picture 6">
            <a:extLst>
              <a:ext uri="{FF2B5EF4-FFF2-40B4-BE49-F238E27FC236}">
                <a16:creationId xmlns:a16="http://schemas.microsoft.com/office/drawing/2014/main" id="{40ED9264-2F88-88EB-3527-DC2166DA07CA}"/>
              </a:ext>
            </a:extLst>
          </p:cNvPr>
          <p:cNvPicPr>
            <a:picLocks noChangeAspect="1"/>
          </p:cNvPicPr>
          <p:nvPr/>
        </p:nvPicPr>
        <p:blipFill>
          <a:blip r:embed="rId2"/>
          <a:stretch>
            <a:fillRect/>
          </a:stretch>
        </p:blipFill>
        <p:spPr>
          <a:xfrm>
            <a:off x="938211" y="1216132"/>
            <a:ext cx="9720264" cy="4253838"/>
          </a:xfrm>
          <a:prstGeom prst="rect">
            <a:avLst/>
          </a:prstGeom>
        </p:spPr>
      </p:pic>
    </p:spTree>
    <p:extLst>
      <p:ext uri="{BB962C8B-B14F-4D97-AF65-F5344CB8AC3E}">
        <p14:creationId xmlns:p14="http://schemas.microsoft.com/office/powerpoint/2010/main" val="2512157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3AFE3-A384-7E92-24FE-B33D08A3A51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6CB91D4-D2B9-4292-F058-6F9CF861C815}"/>
              </a:ext>
            </a:extLst>
          </p:cNvPr>
          <p:cNvPicPr>
            <a:picLocks noChangeAspect="1"/>
          </p:cNvPicPr>
          <p:nvPr/>
        </p:nvPicPr>
        <p:blipFill>
          <a:blip r:embed="rId2"/>
          <a:stretch>
            <a:fillRect/>
          </a:stretch>
        </p:blipFill>
        <p:spPr>
          <a:xfrm>
            <a:off x="1109661" y="591756"/>
            <a:ext cx="9870280" cy="2730777"/>
          </a:xfrm>
          <a:prstGeom prst="rect">
            <a:avLst/>
          </a:prstGeom>
        </p:spPr>
      </p:pic>
      <p:pic>
        <p:nvPicPr>
          <p:cNvPr id="3" name="Picture 2">
            <a:extLst>
              <a:ext uri="{FF2B5EF4-FFF2-40B4-BE49-F238E27FC236}">
                <a16:creationId xmlns:a16="http://schemas.microsoft.com/office/drawing/2014/main" id="{F6DE9933-EF89-BF33-17EE-CE7BA07F93A0}"/>
              </a:ext>
            </a:extLst>
          </p:cNvPr>
          <p:cNvPicPr>
            <a:picLocks noChangeAspect="1"/>
          </p:cNvPicPr>
          <p:nvPr/>
        </p:nvPicPr>
        <p:blipFill>
          <a:blip r:embed="rId3"/>
          <a:stretch>
            <a:fillRect/>
          </a:stretch>
        </p:blipFill>
        <p:spPr>
          <a:xfrm>
            <a:off x="1710416" y="3535468"/>
            <a:ext cx="9269525" cy="2730777"/>
          </a:xfrm>
          <a:prstGeom prst="rect">
            <a:avLst/>
          </a:prstGeom>
        </p:spPr>
      </p:pic>
    </p:spTree>
    <p:extLst>
      <p:ext uri="{BB962C8B-B14F-4D97-AF65-F5344CB8AC3E}">
        <p14:creationId xmlns:p14="http://schemas.microsoft.com/office/powerpoint/2010/main" val="313886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A0CB0-3EAA-A799-1508-ACF7498EC6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D4B023-23F8-6CF7-DA0B-BF2E51DF7952}"/>
              </a:ext>
            </a:extLst>
          </p:cNvPr>
          <p:cNvPicPr>
            <a:picLocks noChangeAspect="1"/>
          </p:cNvPicPr>
          <p:nvPr/>
        </p:nvPicPr>
        <p:blipFill>
          <a:blip r:embed="rId2"/>
          <a:stretch>
            <a:fillRect/>
          </a:stretch>
        </p:blipFill>
        <p:spPr>
          <a:xfrm>
            <a:off x="909638" y="372358"/>
            <a:ext cx="7772400" cy="3227208"/>
          </a:xfrm>
          <a:prstGeom prst="rect">
            <a:avLst/>
          </a:prstGeom>
        </p:spPr>
      </p:pic>
      <p:pic>
        <p:nvPicPr>
          <p:cNvPr id="3" name="Picture 2">
            <a:extLst>
              <a:ext uri="{FF2B5EF4-FFF2-40B4-BE49-F238E27FC236}">
                <a16:creationId xmlns:a16="http://schemas.microsoft.com/office/drawing/2014/main" id="{B5B3B261-A724-8A89-D93E-52209336726E}"/>
              </a:ext>
            </a:extLst>
          </p:cNvPr>
          <p:cNvPicPr>
            <a:picLocks noChangeAspect="1"/>
          </p:cNvPicPr>
          <p:nvPr/>
        </p:nvPicPr>
        <p:blipFill>
          <a:blip r:embed="rId3"/>
          <a:stretch>
            <a:fillRect/>
          </a:stretch>
        </p:blipFill>
        <p:spPr>
          <a:xfrm>
            <a:off x="2852738" y="3828167"/>
            <a:ext cx="7772400" cy="2772321"/>
          </a:xfrm>
          <a:prstGeom prst="rect">
            <a:avLst/>
          </a:prstGeom>
        </p:spPr>
      </p:pic>
    </p:spTree>
    <p:extLst>
      <p:ext uri="{BB962C8B-B14F-4D97-AF65-F5344CB8AC3E}">
        <p14:creationId xmlns:p14="http://schemas.microsoft.com/office/powerpoint/2010/main" val="938797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BE29F-6021-FE00-A382-14A96553A97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D75E89B-F2D7-763B-9BCE-9AE77D8DB367}"/>
              </a:ext>
            </a:extLst>
          </p:cNvPr>
          <p:cNvPicPr>
            <a:picLocks noChangeAspect="1"/>
          </p:cNvPicPr>
          <p:nvPr/>
        </p:nvPicPr>
        <p:blipFill>
          <a:blip r:embed="rId2"/>
          <a:stretch>
            <a:fillRect/>
          </a:stretch>
        </p:blipFill>
        <p:spPr>
          <a:xfrm>
            <a:off x="1097692" y="1526544"/>
            <a:ext cx="10251952" cy="2791685"/>
          </a:xfrm>
          <a:prstGeom prst="rect">
            <a:avLst/>
          </a:prstGeom>
        </p:spPr>
      </p:pic>
      <p:sp>
        <p:nvSpPr>
          <p:cNvPr id="5" name="TextBox 4">
            <a:extLst>
              <a:ext uri="{FF2B5EF4-FFF2-40B4-BE49-F238E27FC236}">
                <a16:creationId xmlns:a16="http://schemas.microsoft.com/office/drawing/2014/main" id="{EAEF3F4A-104B-9AD2-1BC3-60B4351AA72D}"/>
              </a:ext>
            </a:extLst>
          </p:cNvPr>
          <p:cNvSpPr txBox="1"/>
          <p:nvPr/>
        </p:nvSpPr>
        <p:spPr>
          <a:xfrm>
            <a:off x="1293342" y="4746681"/>
            <a:ext cx="8888626" cy="584775"/>
          </a:xfrm>
          <a:prstGeom prst="rect">
            <a:avLst/>
          </a:prstGeom>
          <a:noFill/>
        </p:spPr>
        <p:txBody>
          <a:bodyPr wrap="square">
            <a:spAutoFit/>
          </a:bodyPr>
          <a:lstStyle/>
          <a:p>
            <a:r>
              <a:rPr lang="en-US" sz="1600" dirty="0"/>
              <a:t>https://</a:t>
            </a:r>
            <a:r>
              <a:rPr lang="en-US" sz="1600" dirty="0" err="1"/>
              <a:t>nutriweb.org.my</a:t>
            </a:r>
            <a:r>
              <a:rPr lang="en-US" sz="1600" dirty="0"/>
              <a:t>/pdf/RESPONSES%20TO%20QUESTIONS%20DURING%20BRIEFING%20SESSION%20FOR%20AHP-%20NUTRITIONISTS_final%20for%20web.pdf</a:t>
            </a:r>
          </a:p>
        </p:txBody>
      </p:sp>
      <p:sp>
        <p:nvSpPr>
          <p:cNvPr id="7" name="TextBox 6">
            <a:extLst>
              <a:ext uri="{FF2B5EF4-FFF2-40B4-BE49-F238E27FC236}">
                <a16:creationId xmlns:a16="http://schemas.microsoft.com/office/drawing/2014/main" id="{1FD5168B-50EB-1A74-2F50-1AA02D99F3E8}"/>
              </a:ext>
            </a:extLst>
          </p:cNvPr>
          <p:cNvSpPr txBox="1"/>
          <p:nvPr/>
        </p:nvSpPr>
        <p:spPr>
          <a:xfrm>
            <a:off x="926758" y="874588"/>
            <a:ext cx="8888626" cy="430887"/>
          </a:xfrm>
          <a:prstGeom prst="rect">
            <a:avLst/>
          </a:prstGeom>
          <a:noFill/>
        </p:spPr>
        <p:txBody>
          <a:bodyPr wrap="square">
            <a:spAutoFit/>
          </a:bodyPr>
          <a:lstStyle/>
          <a:p>
            <a:r>
              <a:rPr lang="en-US" sz="2200" dirty="0"/>
              <a:t>List of commonly asked questions and answers in NSM website: </a:t>
            </a:r>
          </a:p>
        </p:txBody>
      </p:sp>
    </p:spTree>
    <p:extLst>
      <p:ext uri="{BB962C8B-B14F-4D97-AF65-F5344CB8AC3E}">
        <p14:creationId xmlns:p14="http://schemas.microsoft.com/office/powerpoint/2010/main" val="1448404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2094" y="1917812"/>
            <a:ext cx="11727809" cy="646331"/>
          </a:xfrm>
          <a:prstGeom prst="rect">
            <a:avLst/>
          </a:prstGeom>
          <a:noFill/>
        </p:spPr>
        <p:txBody>
          <a:bodyPr wrap="square" rtlCol="0">
            <a:spAutoFit/>
          </a:bodyPr>
          <a:lstStyle/>
          <a:p>
            <a:pPr algn="ctr"/>
            <a:r>
              <a:rPr lang="en-US" sz="3600" b="1" dirty="0">
                <a:latin typeface="Arial" panose="020B0604020202020204" pitchFamily="34" charset="0"/>
                <a:ea typeface="Tahoma" panose="020B0604030504040204" pitchFamily="34" charset="0"/>
                <a:cs typeface="Arial" panose="020B0604020202020204" pitchFamily="34" charset="0"/>
              </a:rPr>
              <a:t>STANDARD PENDAFTARAN </a:t>
            </a:r>
          </a:p>
        </p:txBody>
      </p:sp>
      <p:sp>
        <p:nvSpPr>
          <p:cNvPr id="4" name="Content Placeholder 3"/>
          <p:cNvSpPr>
            <a:spLocks noGrp="1"/>
          </p:cNvSpPr>
          <p:nvPr>
            <p:ph idx="1"/>
          </p:nvPr>
        </p:nvSpPr>
        <p:spPr>
          <a:xfrm>
            <a:off x="1066799" y="2463700"/>
            <a:ext cx="10058400" cy="3153601"/>
          </a:xfrm>
        </p:spPr>
        <p:txBody>
          <a:bodyPr/>
          <a:lstStyle/>
          <a:p>
            <a:pPr marL="0" indent="0">
              <a:buClrTx/>
              <a:buNone/>
            </a:pPr>
            <a:endParaRPr lang="en-MY" dirty="0"/>
          </a:p>
          <a:p>
            <a:pPr marL="0" indent="0">
              <a:buClrTx/>
              <a:buNone/>
            </a:pPr>
            <a:endParaRPr lang="en-MY" dirty="0"/>
          </a:p>
          <a:p>
            <a:pPr marL="457200" indent="-457200">
              <a:buClrTx/>
              <a:buFont typeface="+mj-lt"/>
              <a:buAutoNum type="arabicPeriod" startAt="3"/>
            </a:pPr>
            <a:endParaRPr lang="en-MY" dirty="0"/>
          </a:p>
        </p:txBody>
      </p:sp>
      <p:graphicFrame>
        <p:nvGraphicFramePr>
          <p:cNvPr id="2" name="Table 1"/>
          <p:cNvGraphicFramePr>
            <a:graphicFrameLocks noGrp="1"/>
          </p:cNvGraphicFramePr>
          <p:nvPr>
            <p:extLst>
              <p:ext uri="{D42A27DB-BD31-4B8C-83A1-F6EECF244321}">
                <p14:modId xmlns:p14="http://schemas.microsoft.com/office/powerpoint/2010/main" val="2526689256"/>
              </p:ext>
            </p:extLst>
          </p:nvPr>
        </p:nvGraphicFramePr>
        <p:xfrm>
          <a:off x="1855486" y="2664587"/>
          <a:ext cx="8945217" cy="3303648"/>
        </p:xfrm>
        <a:graphic>
          <a:graphicData uri="http://schemas.openxmlformats.org/drawingml/2006/table">
            <a:tbl>
              <a:tblPr firstRow="1" bandRow="1">
                <a:tableStyleId>{5C22544A-7EE6-4342-B048-85BDC9FD1C3A}</a:tableStyleId>
              </a:tblPr>
              <a:tblGrid>
                <a:gridCol w="2218036">
                  <a:extLst>
                    <a:ext uri="{9D8B030D-6E8A-4147-A177-3AD203B41FA5}">
                      <a16:colId xmlns:a16="http://schemas.microsoft.com/office/drawing/2014/main" val="20000"/>
                    </a:ext>
                  </a:extLst>
                </a:gridCol>
                <a:gridCol w="2152482">
                  <a:extLst>
                    <a:ext uri="{9D8B030D-6E8A-4147-A177-3AD203B41FA5}">
                      <a16:colId xmlns:a16="http://schemas.microsoft.com/office/drawing/2014/main" val="20001"/>
                    </a:ext>
                  </a:extLst>
                </a:gridCol>
                <a:gridCol w="4574699">
                  <a:extLst>
                    <a:ext uri="{9D8B030D-6E8A-4147-A177-3AD203B41FA5}">
                      <a16:colId xmlns:a16="http://schemas.microsoft.com/office/drawing/2014/main" val="20002"/>
                    </a:ext>
                  </a:extLst>
                </a:gridCol>
              </a:tblGrid>
              <a:tr h="508824">
                <a:tc>
                  <a:txBody>
                    <a:bodyPr/>
                    <a:lstStyle/>
                    <a:p>
                      <a:pPr algn="ctr"/>
                      <a:r>
                        <a:rPr lang="en-MY" sz="1800" dirty="0" err="1">
                          <a:latin typeface="Arial" panose="020B0604020202020204" pitchFamily="34" charset="0"/>
                          <a:cs typeface="Arial" panose="020B0604020202020204" pitchFamily="34" charset="0"/>
                        </a:rPr>
                        <a:t>Kelayakan</a:t>
                      </a:r>
                      <a:r>
                        <a:rPr lang="en-MY" sz="1800" dirty="0">
                          <a:latin typeface="Arial" panose="020B0604020202020204" pitchFamily="34" charset="0"/>
                          <a:cs typeface="Arial" panose="020B0604020202020204" pitchFamily="34" charset="0"/>
                        </a:rPr>
                        <a:t> </a:t>
                      </a:r>
                      <a:endParaRPr lang="en-MY" sz="1800"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MY" sz="1800" dirty="0" err="1">
                          <a:latin typeface="Arial" panose="020B0604020202020204" pitchFamily="34" charset="0"/>
                          <a:cs typeface="Arial" panose="020B0604020202020204" pitchFamily="34" charset="0"/>
                        </a:rPr>
                        <a:t>Bahagian</a:t>
                      </a:r>
                      <a:endParaRPr lang="en-MY" sz="1800"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MY" sz="1800" dirty="0" err="1">
                          <a:latin typeface="Arial" panose="020B0604020202020204" pitchFamily="34" charset="0"/>
                          <a:cs typeface="Arial" panose="020B0604020202020204" pitchFamily="34" charset="0"/>
                        </a:rPr>
                        <a:t>Profesion</a:t>
                      </a:r>
                      <a:r>
                        <a:rPr lang="en-MY" sz="1800" dirty="0">
                          <a:latin typeface="Arial" panose="020B0604020202020204" pitchFamily="34" charset="0"/>
                          <a:cs typeface="Arial" panose="020B0604020202020204" pitchFamily="34" charset="0"/>
                        </a:rPr>
                        <a:t> </a:t>
                      </a:r>
                      <a:endParaRPr lang="en-MY" sz="1800" dirty="0">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0000"/>
                  </a:ext>
                </a:extLst>
              </a:tr>
              <a:tr h="508824">
                <a:tc>
                  <a:txBody>
                    <a:bodyPr/>
                    <a:lstStyle/>
                    <a:p>
                      <a:r>
                        <a:rPr lang="en-MY" sz="1800" dirty="0" err="1">
                          <a:latin typeface="Arial" panose="020B0604020202020204" pitchFamily="34" charset="0"/>
                          <a:cs typeface="Arial" panose="020B0604020202020204" pitchFamily="34" charset="0"/>
                        </a:rPr>
                        <a:t>Ijazah</a:t>
                      </a:r>
                      <a:r>
                        <a:rPr lang="en-MY" sz="1800" dirty="0">
                          <a:latin typeface="Arial" panose="020B0604020202020204" pitchFamily="34" charset="0"/>
                          <a:cs typeface="Arial" panose="020B0604020202020204" pitchFamily="34" charset="0"/>
                        </a:rPr>
                        <a:t> </a:t>
                      </a:r>
                      <a:r>
                        <a:rPr lang="en-MY" sz="1800" dirty="0" err="1">
                          <a:latin typeface="Arial" panose="020B0604020202020204" pitchFamily="34" charset="0"/>
                          <a:cs typeface="Arial" panose="020B0604020202020204" pitchFamily="34" charset="0"/>
                        </a:rPr>
                        <a:t>Sarjana</a:t>
                      </a:r>
                      <a:endParaRPr lang="en-MY" sz="1800"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MY" sz="1800" dirty="0">
                          <a:latin typeface="Arial" panose="020B0604020202020204" pitchFamily="34" charset="0"/>
                          <a:cs typeface="Arial" panose="020B0604020202020204" pitchFamily="34" charset="0"/>
                        </a:rPr>
                        <a:t>-</a:t>
                      </a:r>
                      <a:endParaRPr lang="en-MY" sz="1800"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MY" sz="1800" dirty="0">
                          <a:latin typeface="Arial" panose="020B0604020202020204" pitchFamily="34" charset="0"/>
                          <a:cs typeface="Arial" panose="020B0604020202020204" pitchFamily="34" charset="0"/>
                        </a:rPr>
                        <a:t>Ahli </a:t>
                      </a:r>
                      <a:r>
                        <a:rPr lang="en-MY" sz="1800" dirty="0" err="1">
                          <a:latin typeface="Arial" panose="020B0604020202020204" pitchFamily="34" charset="0"/>
                          <a:cs typeface="Arial" panose="020B0604020202020204" pitchFamily="34" charset="0"/>
                        </a:rPr>
                        <a:t>Psikologi</a:t>
                      </a:r>
                      <a:r>
                        <a:rPr lang="en-MY" sz="1800" dirty="0">
                          <a:latin typeface="Arial" panose="020B0604020202020204" pitchFamily="34" charset="0"/>
                          <a:cs typeface="Arial" panose="020B0604020202020204" pitchFamily="34" charset="0"/>
                        </a:rPr>
                        <a:t> </a:t>
                      </a:r>
                      <a:r>
                        <a:rPr lang="en-MY" sz="1800" dirty="0" err="1">
                          <a:latin typeface="Arial" panose="020B0604020202020204" pitchFamily="34" charset="0"/>
                          <a:cs typeface="Arial" panose="020B0604020202020204" pitchFamily="34" charset="0"/>
                        </a:rPr>
                        <a:t>Klinikal</a:t>
                      </a:r>
                      <a:endParaRPr lang="en-MY" sz="1800" dirty="0">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0001"/>
                  </a:ext>
                </a:extLst>
              </a:tr>
              <a:tr h="1835986">
                <a:tc>
                  <a:txBody>
                    <a:bodyPr/>
                    <a:lstStyle/>
                    <a:p>
                      <a:r>
                        <a:rPr lang="en-MY" sz="1800" dirty="0" err="1">
                          <a:solidFill>
                            <a:srgbClr val="FF0000"/>
                          </a:solidFill>
                          <a:latin typeface="Arial" panose="020B0604020202020204" pitchFamily="34" charset="0"/>
                          <a:cs typeface="Arial" panose="020B0604020202020204" pitchFamily="34" charset="0"/>
                        </a:rPr>
                        <a:t>Ijazah</a:t>
                      </a:r>
                      <a:r>
                        <a:rPr lang="en-MY" sz="1800" dirty="0">
                          <a:solidFill>
                            <a:srgbClr val="FF0000"/>
                          </a:solidFill>
                          <a:latin typeface="Arial" panose="020B0604020202020204" pitchFamily="34" charset="0"/>
                          <a:cs typeface="Arial" panose="020B0604020202020204" pitchFamily="34" charset="0"/>
                        </a:rPr>
                        <a:t> </a:t>
                      </a:r>
                      <a:r>
                        <a:rPr lang="en-MY" sz="1800" dirty="0" err="1">
                          <a:solidFill>
                            <a:srgbClr val="FF0000"/>
                          </a:solidFill>
                          <a:latin typeface="Arial" panose="020B0604020202020204" pitchFamily="34" charset="0"/>
                          <a:cs typeface="Arial" panose="020B0604020202020204" pitchFamily="34" charset="0"/>
                        </a:rPr>
                        <a:t>Sarjana</a:t>
                      </a:r>
                      <a:r>
                        <a:rPr lang="en-MY" sz="1800" dirty="0">
                          <a:solidFill>
                            <a:srgbClr val="FF0000"/>
                          </a:solidFill>
                          <a:latin typeface="Arial" panose="020B0604020202020204" pitchFamily="34" charset="0"/>
                          <a:cs typeface="Arial" panose="020B0604020202020204" pitchFamily="34" charset="0"/>
                        </a:rPr>
                        <a:t> Muda</a:t>
                      </a:r>
                      <a:endParaRPr lang="en-MY" sz="1800" dirty="0">
                        <a:solidFill>
                          <a:srgbClr val="FF0000"/>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MY" sz="1800" dirty="0">
                          <a:latin typeface="Arial" panose="020B0604020202020204" pitchFamily="34" charset="0"/>
                          <a:cs typeface="Arial" panose="020B0604020202020204" pitchFamily="34" charset="0"/>
                        </a:rPr>
                        <a:t>-</a:t>
                      </a:r>
                      <a:endParaRPr lang="en-MY" sz="1800"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MY" sz="1800" dirty="0">
                          <a:latin typeface="Arial" panose="020B0604020202020204" pitchFamily="34" charset="0"/>
                          <a:cs typeface="Arial" panose="020B0604020202020204" pitchFamily="34" charset="0"/>
                        </a:rPr>
                        <a:t>Ahli </a:t>
                      </a:r>
                      <a:r>
                        <a:rPr lang="en-MY" sz="1800" dirty="0" err="1">
                          <a:latin typeface="Arial" panose="020B0604020202020204" pitchFamily="34" charset="0"/>
                          <a:cs typeface="Arial" panose="020B0604020202020204" pitchFamily="34" charset="0"/>
                        </a:rPr>
                        <a:t>Audiologi</a:t>
                      </a:r>
                      <a:endParaRPr lang="en-MY" sz="1800" dirty="0">
                        <a:latin typeface="Arial" panose="020B0604020202020204" pitchFamily="34" charset="0"/>
                        <a:cs typeface="Arial" panose="020B0604020202020204" pitchFamily="34" charset="0"/>
                      </a:endParaRPr>
                    </a:p>
                    <a:p>
                      <a:r>
                        <a:rPr lang="en-MY" sz="1800" dirty="0">
                          <a:latin typeface="Arial" panose="020B0604020202020204" pitchFamily="34" charset="0"/>
                          <a:cs typeface="Arial" panose="020B0604020202020204" pitchFamily="34" charset="0"/>
                        </a:rPr>
                        <a:t>Ahli</a:t>
                      </a:r>
                      <a:r>
                        <a:rPr lang="en-MY" sz="1800" baseline="0" dirty="0">
                          <a:latin typeface="Arial" panose="020B0604020202020204" pitchFamily="34" charset="0"/>
                          <a:cs typeface="Arial" panose="020B0604020202020204" pitchFamily="34" charset="0"/>
                        </a:rPr>
                        <a:t> </a:t>
                      </a:r>
                      <a:r>
                        <a:rPr lang="en-MY" sz="1800" baseline="0" dirty="0" err="1">
                          <a:latin typeface="Arial" panose="020B0604020202020204" pitchFamily="34" charset="0"/>
                          <a:cs typeface="Arial" panose="020B0604020202020204" pitchFamily="34" charset="0"/>
                        </a:rPr>
                        <a:t>Dietetik</a:t>
                      </a:r>
                      <a:endParaRPr lang="en-MY" sz="1800" baseline="0" dirty="0">
                        <a:latin typeface="Arial" panose="020B0604020202020204" pitchFamily="34" charset="0"/>
                        <a:cs typeface="Arial" panose="020B0604020202020204" pitchFamily="34" charset="0"/>
                      </a:endParaRPr>
                    </a:p>
                    <a:p>
                      <a:r>
                        <a:rPr lang="en-MY" sz="1800" baseline="0" dirty="0">
                          <a:latin typeface="Arial" panose="020B0604020202020204" pitchFamily="34" charset="0"/>
                          <a:cs typeface="Arial" panose="020B0604020202020204" pitchFamily="34" charset="0"/>
                        </a:rPr>
                        <a:t>Ahli </a:t>
                      </a:r>
                      <a:r>
                        <a:rPr lang="en-MY" sz="1800" baseline="0" dirty="0" err="1">
                          <a:latin typeface="Arial" panose="020B0604020202020204" pitchFamily="34" charset="0"/>
                          <a:cs typeface="Arial" panose="020B0604020202020204" pitchFamily="34" charset="0"/>
                        </a:rPr>
                        <a:t>Entomologi</a:t>
                      </a:r>
                      <a:r>
                        <a:rPr lang="en-MY" sz="1800" baseline="0" dirty="0">
                          <a:latin typeface="Arial" panose="020B0604020202020204" pitchFamily="34" charset="0"/>
                          <a:cs typeface="Arial" panose="020B0604020202020204" pitchFamily="34" charset="0"/>
                        </a:rPr>
                        <a:t> (</a:t>
                      </a:r>
                      <a:r>
                        <a:rPr lang="en-MY" sz="1800" baseline="0" dirty="0" err="1">
                          <a:latin typeface="Arial" panose="020B0604020202020204" pitchFamily="34" charset="0"/>
                          <a:cs typeface="Arial" panose="020B0604020202020204" pitchFamily="34" charset="0"/>
                        </a:rPr>
                        <a:t>Kesihatan</a:t>
                      </a:r>
                      <a:r>
                        <a:rPr lang="en-MY" sz="1800" baseline="0" dirty="0">
                          <a:latin typeface="Arial" panose="020B0604020202020204" pitchFamily="34" charset="0"/>
                          <a:cs typeface="Arial" panose="020B0604020202020204" pitchFamily="34" charset="0"/>
                        </a:rPr>
                        <a:t> </a:t>
                      </a:r>
                      <a:r>
                        <a:rPr lang="en-MY" sz="1800" baseline="0" dirty="0" err="1">
                          <a:latin typeface="Arial" panose="020B0604020202020204" pitchFamily="34" charset="0"/>
                          <a:cs typeface="Arial" panose="020B0604020202020204" pitchFamily="34" charset="0"/>
                        </a:rPr>
                        <a:t>Awam</a:t>
                      </a:r>
                      <a:r>
                        <a:rPr lang="en-MY" sz="1800" baseline="0" dirty="0">
                          <a:latin typeface="Arial" panose="020B0604020202020204" pitchFamily="34" charset="0"/>
                          <a:cs typeface="Arial" panose="020B0604020202020204" pitchFamily="34" charset="0"/>
                        </a:rPr>
                        <a:t>)</a:t>
                      </a:r>
                    </a:p>
                    <a:p>
                      <a:r>
                        <a:rPr lang="en-MY" sz="1800" baseline="0" dirty="0">
                          <a:latin typeface="Arial" panose="020B0604020202020204" pitchFamily="34" charset="0"/>
                          <a:cs typeface="Arial" panose="020B0604020202020204" pitchFamily="34" charset="0"/>
                        </a:rPr>
                        <a:t>Ahli </a:t>
                      </a:r>
                      <a:r>
                        <a:rPr lang="en-MY" sz="1800" baseline="0" dirty="0" err="1">
                          <a:latin typeface="Arial" panose="020B0604020202020204" pitchFamily="34" charset="0"/>
                          <a:cs typeface="Arial" panose="020B0604020202020204" pitchFamily="34" charset="0"/>
                        </a:rPr>
                        <a:t>Fizik</a:t>
                      </a:r>
                      <a:r>
                        <a:rPr lang="en-MY" sz="1800" baseline="0" dirty="0">
                          <a:latin typeface="Arial" panose="020B0604020202020204" pitchFamily="34" charset="0"/>
                          <a:cs typeface="Arial" panose="020B0604020202020204" pitchFamily="34" charset="0"/>
                        </a:rPr>
                        <a:t> </a:t>
                      </a:r>
                      <a:r>
                        <a:rPr lang="en-MY" sz="1800" baseline="0" dirty="0" err="1">
                          <a:latin typeface="Arial" panose="020B0604020202020204" pitchFamily="34" charset="0"/>
                          <a:cs typeface="Arial" panose="020B0604020202020204" pitchFamily="34" charset="0"/>
                        </a:rPr>
                        <a:t>Perubatan</a:t>
                      </a:r>
                      <a:endParaRPr lang="en-MY" sz="1800" baseline="0" dirty="0">
                        <a:latin typeface="Arial" panose="020B0604020202020204" pitchFamily="34" charset="0"/>
                        <a:cs typeface="Arial" panose="020B0604020202020204" pitchFamily="34" charset="0"/>
                      </a:endParaRPr>
                    </a:p>
                    <a:p>
                      <a:r>
                        <a:rPr lang="en-MY" sz="1800" b="1" baseline="0" dirty="0">
                          <a:solidFill>
                            <a:srgbClr val="FF0000"/>
                          </a:solidFill>
                          <a:latin typeface="Arial" panose="020B0604020202020204" pitchFamily="34" charset="0"/>
                          <a:cs typeface="Arial" panose="020B0604020202020204" pitchFamily="34" charset="0"/>
                        </a:rPr>
                        <a:t>Ahli </a:t>
                      </a:r>
                      <a:r>
                        <a:rPr lang="en-MY" sz="1800" b="1" baseline="0" dirty="0" err="1">
                          <a:solidFill>
                            <a:srgbClr val="FF0000"/>
                          </a:solidFill>
                          <a:latin typeface="Arial" panose="020B0604020202020204" pitchFamily="34" charset="0"/>
                          <a:cs typeface="Arial" panose="020B0604020202020204" pitchFamily="34" charset="0"/>
                        </a:rPr>
                        <a:t>Pemakanan</a:t>
                      </a:r>
                      <a:endParaRPr lang="en-MY" sz="1800" b="1" baseline="0" dirty="0">
                        <a:solidFill>
                          <a:srgbClr val="FF0000"/>
                        </a:solidFill>
                        <a:latin typeface="Arial" panose="020B0604020202020204" pitchFamily="34" charset="0"/>
                        <a:cs typeface="Arial" panose="020B0604020202020204" pitchFamily="34" charset="0"/>
                      </a:endParaRPr>
                    </a:p>
                    <a:p>
                      <a:r>
                        <a:rPr lang="en-MY" sz="1800" baseline="0" dirty="0">
                          <a:latin typeface="Arial" panose="020B0604020202020204" pitchFamily="34" charset="0"/>
                          <a:cs typeface="Arial" panose="020B0604020202020204" pitchFamily="34" charset="0"/>
                        </a:rPr>
                        <a:t>Ahli </a:t>
                      </a:r>
                      <a:r>
                        <a:rPr lang="en-MY" sz="1800" baseline="0" dirty="0" err="1">
                          <a:latin typeface="Arial" panose="020B0604020202020204" pitchFamily="34" charset="0"/>
                          <a:cs typeface="Arial" panose="020B0604020202020204" pitchFamily="34" charset="0"/>
                        </a:rPr>
                        <a:t>Sains</a:t>
                      </a:r>
                      <a:r>
                        <a:rPr lang="en-MY" sz="1800" baseline="0" dirty="0">
                          <a:latin typeface="Arial" panose="020B0604020202020204" pitchFamily="34" charset="0"/>
                          <a:cs typeface="Arial" panose="020B0604020202020204" pitchFamily="34" charset="0"/>
                        </a:rPr>
                        <a:t> </a:t>
                      </a:r>
                      <a:r>
                        <a:rPr lang="en-MY" sz="1800" baseline="0" dirty="0" err="1">
                          <a:latin typeface="Arial" panose="020B0604020202020204" pitchFamily="34" charset="0"/>
                          <a:cs typeface="Arial" panose="020B0604020202020204" pitchFamily="34" charset="0"/>
                        </a:rPr>
                        <a:t>Makmal</a:t>
                      </a:r>
                      <a:r>
                        <a:rPr lang="en-MY" sz="1800" baseline="0" dirty="0">
                          <a:latin typeface="Arial" panose="020B0604020202020204" pitchFamily="34" charset="0"/>
                          <a:cs typeface="Arial" panose="020B0604020202020204" pitchFamily="34" charset="0"/>
                        </a:rPr>
                        <a:t> </a:t>
                      </a:r>
                      <a:r>
                        <a:rPr lang="en-MY" sz="1800" baseline="0" dirty="0" err="1">
                          <a:latin typeface="Arial" panose="020B0604020202020204" pitchFamily="34" charset="0"/>
                          <a:cs typeface="Arial" panose="020B0604020202020204" pitchFamily="34" charset="0"/>
                        </a:rPr>
                        <a:t>Perubatan</a:t>
                      </a:r>
                      <a:endParaRPr lang="en-MY" sz="1800" baseline="0" dirty="0">
                        <a:latin typeface="Arial" panose="020B0604020202020204" pitchFamily="34" charset="0"/>
                        <a:cs typeface="Arial" panose="020B0604020202020204" pitchFamily="34" charset="0"/>
                      </a:endParaRPr>
                    </a:p>
                    <a:p>
                      <a:r>
                        <a:rPr lang="en-MY" sz="1800" baseline="0" dirty="0">
                          <a:latin typeface="Arial" panose="020B0604020202020204" pitchFamily="34" charset="0"/>
                          <a:cs typeface="Arial" panose="020B0604020202020204" pitchFamily="34" charset="0"/>
                        </a:rPr>
                        <a:t>Ahli </a:t>
                      </a:r>
                      <a:r>
                        <a:rPr lang="en-MY" sz="1800" baseline="0" dirty="0" err="1">
                          <a:latin typeface="Arial" panose="020B0604020202020204" pitchFamily="34" charset="0"/>
                          <a:cs typeface="Arial" panose="020B0604020202020204" pitchFamily="34" charset="0"/>
                        </a:rPr>
                        <a:t>Terapi</a:t>
                      </a:r>
                      <a:r>
                        <a:rPr lang="en-MY" sz="1800" baseline="0" dirty="0">
                          <a:latin typeface="Arial" panose="020B0604020202020204" pitchFamily="34" charset="0"/>
                          <a:cs typeface="Arial" panose="020B0604020202020204" pitchFamily="34" charset="0"/>
                        </a:rPr>
                        <a:t> </a:t>
                      </a:r>
                      <a:r>
                        <a:rPr lang="en-MY" sz="1800" baseline="0" dirty="0" err="1">
                          <a:latin typeface="Arial" panose="020B0604020202020204" pitchFamily="34" charset="0"/>
                          <a:cs typeface="Arial" panose="020B0604020202020204" pitchFamily="34" charset="0"/>
                        </a:rPr>
                        <a:t>Pertuturan</a:t>
                      </a:r>
                      <a:r>
                        <a:rPr lang="en-MY" sz="1800" baseline="0" dirty="0">
                          <a:latin typeface="Arial" panose="020B0604020202020204" pitchFamily="34" charset="0"/>
                          <a:cs typeface="Arial" panose="020B0604020202020204" pitchFamily="34" charset="0"/>
                        </a:rPr>
                        <a:t> – Bahasa</a:t>
                      </a:r>
                    </a:p>
                    <a:p>
                      <a:r>
                        <a:rPr lang="en-MY" sz="1800" baseline="0" dirty="0">
                          <a:latin typeface="Arial" panose="020B0604020202020204" pitchFamily="34" charset="0"/>
                          <a:cs typeface="Arial" panose="020B0604020202020204" pitchFamily="34" charset="0"/>
                        </a:rPr>
                        <a:t>Pegawai </a:t>
                      </a:r>
                      <a:r>
                        <a:rPr lang="en-MY" sz="1800" baseline="0" dirty="0" err="1">
                          <a:latin typeface="Arial" panose="020B0604020202020204" pitchFamily="34" charset="0"/>
                          <a:cs typeface="Arial" panose="020B0604020202020204" pitchFamily="34" charset="0"/>
                        </a:rPr>
                        <a:t>Pendidikan</a:t>
                      </a:r>
                      <a:r>
                        <a:rPr lang="en-MY" sz="1800" baseline="0" dirty="0">
                          <a:latin typeface="Arial" panose="020B0604020202020204" pitchFamily="34" charset="0"/>
                          <a:cs typeface="Arial" panose="020B0604020202020204" pitchFamily="34" charset="0"/>
                        </a:rPr>
                        <a:t> </a:t>
                      </a:r>
                      <a:r>
                        <a:rPr lang="en-MY" sz="1800" baseline="0" dirty="0" err="1">
                          <a:latin typeface="Arial" panose="020B0604020202020204" pitchFamily="34" charset="0"/>
                          <a:cs typeface="Arial" panose="020B0604020202020204" pitchFamily="34" charset="0"/>
                        </a:rPr>
                        <a:t>Kesihatan</a:t>
                      </a:r>
                      <a:endParaRPr lang="en-MY" sz="1800" dirty="0">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2"/>
          <a:stretch>
            <a:fillRect/>
          </a:stretch>
        </p:blipFill>
        <p:spPr>
          <a:xfrm>
            <a:off x="3959165" y="352653"/>
            <a:ext cx="4273666" cy="1225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93689" y="1606434"/>
            <a:ext cx="10005392" cy="1015663"/>
          </a:xfrm>
          <a:prstGeom prst="rect">
            <a:avLst/>
          </a:prstGeom>
        </p:spPr>
        <p:txBody>
          <a:bodyPr wrap="square">
            <a:spAutoFit/>
          </a:bodyPr>
          <a:lstStyle/>
          <a:p>
            <a:pPr lvl="0" algn="ctr">
              <a:defRPr/>
            </a:pPr>
            <a:r>
              <a:rPr lang="en-US" sz="3200" b="1" dirty="0">
                <a:latin typeface="Arial" panose="020B0604020202020204" pitchFamily="34" charset="0"/>
                <a:ea typeface="Tahoma" panose="020B0604030504040204" pitchFamily="34" charset="0"/>
                <a:cs typeface="Arial" panose="020B0604020202020204" pitchFamily="34" charset="0"/>
              </a:rPr>
              <a:t>KELAYAKAN</a:t>
            </a:r>
          </a:p>
          <a:p>
            <a:pPr lvl="0" algn="ctr">
              <a:defRPr/>
            </a:pPr>
            <a:r>
              <a:rPr lang="en-US" sz="2800" b="1" dirty="0">
                <a:latin typeface="Arial" panose="020B0604020202020204" pitchFamily="34" charset="0"/>
                <a:ea typeface="Tahoma" panose="020B0604030504040204" pitchFamily="34" charset="0"/>
                <a:cs typeface="Arial" panose="020B0604020202020204" pitchFamily="34" charset="0"/>
              </a:rPr>
              <a:t>AHLI PEMAKANAN</a:t>
            </a:r>
          </a:p>
        </p:txBody>
      </p:sp>
      <p:graphicFrame>
        <p:nvGraphicFramePr>
          <p:cNvPr id="9" name="Table 8"/>
          <p:cNvGraphicFramePr>
            <a:graphicFrameLocks noGrp="1"/>
          </p:cNvGraphicFramePr>
          <p:nvPr>
            <p:extLst>
              <p:ext uri="{D42A27DB-BD31-4B8C-83A1-F6EECF244321}">
                <p14:modId xmlns:p14="http://schemas.microsoft.com/office/powerpoint/2010/main" val="2637587945"/>
              </p:ext>
            </p:extLst>
          </p:nvPr>
        </p:nvGraphicFramePr>
        <p:xfrm>
          <a:off x="1193689" y="2895824"/>
          <a:ext cx="10031248" cy="2316256"/>
        </p:xfrm>
        <a:graphic>
          <a:graphicData uri="http://schemas.openxmlformats.org/drawingml/2006/table">
            <a:tbl>
              <a:tblPr firstRow="1" bandRow="1">
                <a:tableStyleId>{5C22544A-7EE6-4342-B048-85BDC9FD1C3A}</a:tableStyleId>
              </a:tblPr>
              <a:tblGrid>
                <a:gridCol w="10031248">
                  <a:extLst>
                    <a:ext uri="{9D8B030D-6E8A-4147-A177-3AD203B41FA5}">
                      <a16:colId xmlns:a16="http://schemas.microsoft.com/office/drawing/2014/main" val="20001"/>
                    </a:ext>
                  </a:extLst>
                </a:gridCol>
              </a:tblGrid>
              <a:tr h="476316">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ctr">
                        <a:lnSpc>
                          <a:spcPct val="100000"/>
                        </a:lnSpc>
                      </a:pPr>
                      <a:r>
                        <a:rPr lang="en-US" altLang="en-MY" sz="1800" baseline="0" dirty="0">
                          <a:solidFill>
                            <a:schemeClr val="tx1"/>
                          </a:solidFill>
                          <a:latin typeface="Arial" panose="020B0604020202020204" pitchFamily="34" charset="0"/>
                          <a:cs typeface="Arial" panose="020B0604020202020204" pitchFamily="34" charset="0"/>
                        </a:rPr>
                        <a:t>KELAYAKAN</a:t>
                      </a:r>
                      <a:endParaRPr lang="en-MY" sz="180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1839940">
                <a:tc>
                  <a:txBody>
                    <a:bodyPr/>
                    <a:lstStyle/>
                    <a:p>
                      <a:pPr algn="ctr"/>
                      <a:r>
                        <a:rPr lang="en-US" sz="2000" kern="1200" dirty="0">
                          <a:solidFill>
                            <a:schemeClr val="dk1"/>
                          </a:solidFill>
                          <a:effectLst/>
                          <a:latin typeface="Arial" panose="020B0604020202020204" pitchFamily="34" charset="0"/>
                          <a:ea typeface="+mn-ea"/>
                          <a:cs typeface="Arial" panose="020B0604020202020204" pitchFamily="34" charset="0"/>
                        </a:rPr>
                        <a:t>Ijazah </a:t>
                      </a:r>
                      <a:r>
                        <a:rPr lang="en-US" sz="2000" kern="1200" dirty="0" err="1">
                          <a:solidFill>
                            <a:schemeClr val="dk1"/>
                          </a:solidFill>
                          <a:effectLst/>
                          <a:latin typeface="Arial" panose="020B0604020202020204" pitchFamily="34" charset="0"/>
                          <a:ea typeface="+mn-ea"/>
                          <a:cs typeface="Arial" panose="020B0604020202020204" pitchFamily="34" charset="0"/>
                        </a:rPr>
                        <a:t>Sarjana</a:t>
                      </a:r>
                      <a:r>
                        <a:rPr lang="en-US" sz="2000" kern="1200" dirty="0">
                          <a:solidFill>
                            <a:schemeClr val="dk1"/>
                          </a:solidFill>
                          <a:effectLst/>
                          <a:latin typeface="Arial" panose="020B0604020202020204" pitchFamily="34" charset="0"/>
                          <a:ea typeface="+mn-ea"/>
                          <a:cs typeface="Arial" panose="020B0604020202020204" pitchFamily="34" charset="0"/>
                        </a:rPr>
                        <a:t> </a:t>
                      </a:r>
                      <a:r>
                        <a:rPr lang="en-US" sz="2000" kern="1200" dirty="0" err="1">
                          <a:solidFill>
                            <a:schemeClr val="dk1"/>
                          </a:solidFill>
                          <a:effectLst/>
                          <a:latin typeface="Arial" panose="020B0604020202020204" pitchFamily="34" charset="0"/>
                          <a:ea typeface="+mn-ea"/>
                          <a:cs typeface="Arial" panose="020B0604020202020204" pitchFamily="34" charset="0"/>
                        </a:rPr>
                        <a:t>Muda</a:t>
                      </a:r>
                      <a:r>
                        <a:rPr lang="en-US" sz="2000" kern="1200" dirty="0">
                          <a:solidFill>
                            <a:schemeClr val="dk1"/>
                          </a:solidFill>
                          <a:effectLst/>
                          <a:latin typeface="Arial" panose="020B0604020202020204" pitchFamily="34" charset="0"/>
                          <a:ea typeface="+mn-ea"/>
                          <a:cs typeface="Arial" panose="020B0604020202020204" pitchFamily="34" charset="0"/>
                        </a:rPr>
                        <a:t> </a:t>
                      </a:r>
                      <a:r>
                        <a:rPr lang="en-US" sz="2000" kern="1200" dirty="0" err="1">
                          <a:solidFill>
                            <a:schemeClr val="dk1"/>
                          </a:solidFill>
                          <a:effectLst/>
                          <a:latin typeface="Arial" panose="020B0604020202020204" pitchFamily="34" charset="0"/>
                          <a:ea typeface="+mn-ea"/>
                          <a:cs typeface="Arial" panose="020B0604020202020204" pitchFamily="34" charset="0"/>
                        </a:rPr>
                        <a:t>dalam</a:t>
                      </a:r>
                      <a:r>
                        <a:rPr lang="en-US" sz="2000" kern="1200" dirty="0">
                          <a:solidFill>
                            <a:schemeClr val="dk1"/>
                          </a:solidFill>
                          <a:effectLst/>
                          <a:latin typeface="Arial" panose="020B0604020202020204" pitchFamily="34" charset="0"/>
                          <a:ea typeface="+mn-ea"/>
                          <a:cs typeface="Arial" panose="020B0604020202020204" pitchFamily="34" charset="0"/>
                        </a:rPr>
                        <a:t> </a:t>
                      </a:r>
                      <a:r>
                        <a:rPr lang="en-US" sz="2000" kern="1200" dirty="0" err="1">
                          <a:solidFill>
                            <a:schemeClr val="dk1"/>
                          </a:solidFill>
                          <a:effectLst/>
                          <a:latin typeface="Arial" panose="020B0604020202020204" pitchFamily="34" charset="0"/>
                          <a:ea typeface="+mn-ea"/>
                          <a:cs typeface="Arial" panose="020B0604020202020204" pitchFamily="34" charset="0"/>
                        </a:rPr>
                        <a:t>bidang</a:t>
                      </a:r>
                      <a:r>
                        <a:rPr lang="en-US" sz="2000" kern="1200" dirty="0">
                          <a:solidFill>
                            <a:schemeClr val="dk1"/>
                          </a:solidFill>
                          <a:effectLst/>
                          <a:latin typeface="Arial" panose="020B0604020202020204" pitchFamily="34" charset="0"/>
                          <a:ea typeface="+mn-ea"/>
                          <a:cs typeface="Arial" panose="020B0604020202020204" pitchFamily="34" charset="0"/>
                        </a:rPr>
                        <a:t> </a:t>
                      </a:r>
                      <a:r>
                        <a:rPr lang="en-US" sz="2000" kern="1200" dirty="0" err="1">
                          <a:solidFill>
                            <a:schemeClr val="dk1"/>
                          </a:solidFill>
                          <a:effectLst/>
                          <a:latin typeface="Arial" panose="020B0604020202020204" pitchFamily="34" charset="0"/>
                          <a:ea typeface="+mn-ea"/>
                          <a:cs typeface="Arial" panose="020B0604020202020204" pitchFamily="34" charset="0"/>
                        </a:rPr>
                        <a:t>Pemakanan</a:t>
                      </a:r>
                      <a:r>
                        <a:rPr lang="en-US" sz="2000" kern="1200" dirty="0">
                          <a:solidFill>
                            <a:schemeClr val="dk1"/>
                          </a:solidFill>
                          <a:effectLst/>
                          <a:latin typeface="Arial" panose="020B0604020202020204" pitchFamily="34" charset="0"/>
                          <a:ea typeface="+mn-ea"/>
                          <a:cs typeface="Arial" panose="020B0604020202020204" pitchFamily="34" charset="0"/>
                        </a:rPr>
                        <a:t> </a:t>
                      </a:r>
                      <a:r>
                        <a:rPr lang="en-US" sz="2000" kern="1200" dirty="0" err="1">
                          <a:solidFill>
                            <a:schemeClr val="dk1"/>
                          </a:solidFill>
                          <a:effectLst/>
                          <a:latin typeface="Arial" panose="020B0604020202020204" pitchFamily="34" charset="0"/>
                          <a:ea typeface="+mn-ea"/>
                          <a:cs typeface="Arial" panose="020B0604020202020204" pitchFamily="34" charset="0"/>
                        </a:rPr>
                        <a:t>atau</a:t>
                      </a:r>
                      <a:r>
                        <a:rPr lang="en-US" sz="2000" kern="1200" dirty="0">
                          <a:solidFill>
                            <a:schemeClr val="dk1"/>
                          </a:solidFill>
                          <a:effectLst/>
                          <a:latin typeface="Arial" panose="020B0604020202020204" pitchFamily="34" charset="0"/>
                          <a:ea typeface="+mn-ea"/>
                          <a:cs typeface="Arial" panose="020B0604020202020204" pitchFamily="34" charset="0"/>
                        </a:rPr>
                        <a:t> </a:t>
                      </a:r>
                      <a:r>
                        <a:rPr lang="en-US" sz="2000" kern="1200" dirty="0" err="1">
                          <a:solidFill>
                            <a:schemeClr val="dk1"/>
                          </a:solidFill>
                          <a:effectLst/>
                          <a:latin typeface="Arial" panose="020B0604020202020204" pitchFamily="34" charset="0"/>
                          <a:ea typeface="+mn-ea"/>
                          <a:cs typeface="Arial" panose="020B0604020202020204" pitchFamily="34" charset="0"/>
                        </a:rPr>
                        <a:t>setaraf</a:t>
                      </a:r>
                      <a:r>
                        <a:rPr lang="en-US" sz="2000" kern="1200" dirty="0">
                          <a:solidFill>
                            <a:schemeClr val="dk1"/>
                          </a:solidFill>
                          <a:effectLst/>
                          <a:latin typeface="Arial" panose="020B0604020202020204" pitchFamily="34" charset="0"/>
                          <a:ea typeface="+mn-ea"/>
                          <a:cs typeface="Arial" panose="020B0604020202020204" pitchFamily="34" charset="0"/>
                        </a:rPr>
                        <a:t> yang </a:t>
                      </a:r>
                      <a:r>
                        <a:rPr lang="en-US" sz="2000" kern="1200" dirty="0" err="1">
                          <a:solidFill>
                            <a:schemeClr val="dk1"/>
                          </a:solidFill>
                          <a:effectLst/>
                          <a:latin typeface="Arial" panose="020B0604020202020204" pitchFamily="34" charset="0"/>
                          <a:ea typeface="+mn-ea"/>
                          <a:cs typeface="Arial" panose="020B0604020202020204" pitchFamily="34" charset="0"/>
                        </a:rPr>
                        <a:t>diiktiraf</a:t>
                      </a:r>
                      <a:r>
                        <a:rPr lang="en-US" sz="2000" kern="1200" dirty="0">
                          <a:solidFill>
                            <a:schemeClr val="dk1"/>
                          </a:solidFill>
                          <a:effectLst/>
                          <a:latin typeface="Arial" panose="020B0604020202020204" pitchFamily="34" charset="0"/>
                          <a:ea typeface="+mn-ea"/>
                          <a:cs typeface="Arial" panose="020B0604020202020204" pitchFamily="34" charset="0"/>
                        </a:rPr>
                        <a:t> </a:t>
                      </a:r>
                      <a:r>
                        <a:rPr lang="en-US" sz="2000" kern="1200" dirty="0" err="1">
                          <a:solidFill>
                            <a:schemeClr val="dk1"/>
                          </a:solidFill>
                          <a:effectLst/>
                          <a:latin typeface="Arial" panose="020B0604020202020204" pitchFamily="34" charset="0"/>
                          <a:ea typeface="+mn-ea"/>
                          <a:cs typeface="Arial" panose="020B0604020202020204" pitchFamily="34" charset="0"/>
                        </a:rPr>
                        <a:t>oleh</a:t>
                      </a:r>
                      <a:r>
                        <a:rPr lang="en-US" sz="2000" kern="1200" dirty="0">
                          <a:solidFill>
                            <a:schemeClr val="dk1"/>
                          </a:solidFill>
                          <a:effectLst/>
                          <a:latin typeface="Arial" panose="020B0604020202020204" pitchFamily="34" charset="0"/>
                          <a:ea typeface="+mn-ea"/>
                          <a:cs typeface="Arial" panose="020B0604020202020204" pitchFamily="34" charset="0"/>
                        </a:rPr>
                        <a:t> </a:t>
                      </a:r>
                      <a:r>
                        <a:rPr lang="en-US" sz="2000" kern="1200" dirty="0" err="1">
                          <a:solidFill>
                            <a:schemeClr val="dk1"/>
                          </a:solidFill>
                          <a:effectLst/>
                          <a:latin typeface="Arial" panose="020B0604020202020204" pitchFamily="34" charset="0"/>
                          <a:ea typeface="+mn-ea"/>
                          <a:cs typeface="Arial" panose="020B0604020202020204" pitchFamily="34" charset="0"/>
                        </a:rPr>
                        <a:t>Majlis</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algn="ctr"/>
                      <a:endParaRPr lang="en-US" sz="2000" dirty="0">
                        <a:effectLst/>
                        <a:latin typeface="Arial" panose="020B0604020202020204" pitchFamily="34" charset="0"/>
                        <a:cs typeface="Arial" panose="020B0604020202020204" pitchFamily="34" charset="0"/>
                      </a:endParaRPr>
                    </a:p>
                    <a:p>
                      <a:pPr algn="ctr"/>
                      <a:endParaRPr lang="en-MY" sz="2000" dirty="0">
                        <a:effectLst/>
                        <a:latin typeface="Arial" panose="020B0604020202020204" pitchFamily="34" charset="0"/>
                        <a:cs typeface="Arial" panose="020B0604020202020204" pitchFamily="34" charset="0"/>
                      </a:endParaRPr>
                    </a:p>
                    <a:p>
                      <a:pPr algn="ctr"/>
                      <a:r>
                        <a:rPr lang="en-US" sz="2000" i="1" kern="1200" dirty="0">
                          <a:solidFill>
                            <a:schemeClr val="dk1"/>
                          </a:solidFill>
                          <a:effectLst/>
                          <a:latin typeface="Arial" panose="020B0604020202020204" pitchFamily="34" charset="0"/>
                          <a:ea typeface="+mn-ea"/>
                          <a:cs typeface="Arial" panose="020B0604020202020204" pitchFamily="34" charset="0"/>
                        </a:rPr>
                        <a:t>Bachelor’s degree in the field of Nutrition or equivalent as </a:t>
                      </a:r>
                      <a:r>
                        <a:rPr lang="en-US" sz="2000" i="1" kern="1200" dirty="0" err="1">
                          <a:solidFill>
                            <a:schemeClr val="dk1"/>
                          </a:solidFill>
                          <a:effectLst/>
                          <a:latin typeface="Arial" panose="020B0604020202020204" pitchFamily="34" charset="0"/>
                          <a:ea typeface="+mn-ea"/>
                          <a:cs typeface="Arial" panose="020B0604020202020204" pitchFamily="34" charset="0"/>
                        </a:rPr>
                        <a:t>recognised</a:t>
                      </a:r>
                      <a:r>
                        <a:rPr lang="en-US" sz="2000" i="1" kern="1200" dirty="0">
                          <a:solidFill>
                            <a:schemeClr val="dk1"/>
                          </a:solidFill>
                          <a:effectLst/>
                          <a:latin typeface="Arial" panose="020B0604020202020204" pitchFamily="34" charset="0"/>
                          <a:ea typeface="+mn-ea"/>
                          <a:cs typeface="Arial" panose="020B0604020202020204" pitchFamily="34" charset="0"/>
                        </a:rPr>
                        <a:t> by the Council</a:t>
                      </a:r>
                      <a:endParaRPr lang="en-MY" sz="2000" dirty="0">
                        <a:solidFill>
                          <a:srgbClr val="FF0000"/>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2"/>
          <a:stretch>
            <a:fillRect/>
          </a:stretch>
        </p:blipFill>
        <p:spPr>
          <a:xfrm>
            <a:off x="4059552" y="191229"/>
            <a:ext cx="4273666" cy="1225402"/>
          </a:xfrm>
          <a:prstGeom prst="rect">
            <a:avLst/>
          </a:prstGeom>
        </p:spPr>
      </p:pic>
    </p:spTree>
    <p:extLst>
      <p:ext uri="{BB962C8B-B14F-4D97-AF65-F5344CB8AC3E}">
        <p14:creationId xmlns:p14="http://schemas.microsoft.com/office/powerpoint/2010/main" val="421065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BEEAB-F6A1-C2B7-04AC-74BA1A28706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7AED7F1-B813-A1B4-8627-1142EB583CBA}"/>
              </a:ext>
            </a:extLst>
          </p:cNvPr>
          <p:cNvPicPr>
            <a:picLocks noChangeAspect="1"/>
          </p:cNvPicPr>
          <p:nvPr/>
        </p:nvPicPr>
        <p:blipFill>
          <a:blip r:embed="rId2"/>
          <a:stretch>
            <a:fillRect/>
          </a:stretch>
        </p:blipFill>
        <p:spPr>
          <a:xfrm>
            <a:off x="1314450" y="285118"/>
            <a:ext cx="9043988" cy="5946448"/>
          </a:xfrm>
          <a:prstGeom prst="rect">
            <a:avLst/>
          </a:prstGeom>
        </p:spPr>
      </p:pic>
      <p:sp>
        <p:nvSpPr>
          <p:cNvPr id="4" name="TextBox 3">
            <a:extLst>
              <a:ext uri="{FF2B5EF4-FFF2-40B4-BE49-F238E27FC236}">
                <a16:creationId xmlns:a16="http://schemas.microsoft.com/office/drawing/2014/main" id="{E8A5ECB3-ABB0-D143-C82D-8F1EDFE646C9}"/>
              </a:ext>
            </a:extLst>
          </p:cNvPr>
          <p:cNvSpPr txBox="1"/>
          <p:nvPr/>
        </p:nvSpPr>
        <p:spPr>
          <a:xfrm>
            <a:off x="564356" y="6388216"/>
            <a:ext cx="8522494" cy="369332"/>
          </a:xfrm>
          <a:prstGeom prst="rect">
            <a:avLst/>
          </a:prstGeom>
          <a:noFill/>
        </p:spPr>
        <p:txBody>
          <a:bodyPr wrap="square">
            <a:spAutoFit/>
          </a:bodyPr>
          <a:lstStyle/>
          <a:p>
            <a:r>
              <a:rPr lang="en-US" dirty="0"/>
              <a:t>https://</a:t>
            </a:r>
            <a:r>
              <a:rPr lang="en-US" dirty="0" err="1"/>
              <a:t>hq.moh.gov.my</a:t>
            </a:r>
            <a:r>
              <a:rPr lang="en-US" dirty="0"/>
              <a:t>/</a:t>
            </a:r>
            <a:r>
              <a:rPr lang="en-US" dirty="0" err="1"/>
              <a:t>alliedhealth</a:t>
            </a:r>
            <a:r>
              <a:rPr lang="en-US" dirty="0"/>
              <a:t>/</a:t>
            </a:r>
            <a:r>
              <a:rPr lang="en-US" dirty="0" err="1"/>
              <a:t>index.php</a:t>
            </a:r>
            <a:r>
              <a:rPr lang="en-US" dirty="0"/>
              <a:t>/</a:t>
            </a:r>
            <a:r>
              <a:rPr lang="en-US" dirty="0" err="1"/>
              <a:t>ms</a:t>
            </a:r>
            <a:r>
              <a:rPr lang="en-US" dirty="0"/>
              <a:t>/site-</a:t>
            </a:r>
            <a:r>
              <a:rPr lang="en-US" dirty="0" err="1"/>
              <a:t>mahpc</a:t>
            </a:r>
            <a:r>
              <a:rPr lang="en-US" dirty="0"/>
              <a:t>/info-</a:t>
            </a:r>
            <a:r>
              <a:rPr lang="en-US" dirty="0" err="1"/>
              <a:t>mahpc</a:t>
            </a:r>
            <a:endParaRPr lang="en-US" dirty="0"/>
          </a:p>
        </p:txBody>
      </p:sp>
      <p:cxnSp>
        <p:nvCxnSpPr>
          <p:cNvPr id="7" name="Straight Connector 6">
            <a:extLst>
              <a:ext uri="{FF2B5EF4-FFF2-40B4-BE49-F238E27FC236}">
                <a16:creationId xmlns:a16="http://schemas.microsoft.com/office/drawing/2014/main" id="{9EDC551D-1DB3-0A3F-9010-E3221359126E}"/>
              </a:ext>
            </a:extLst>
          </p:cNvPr>
          <p:cNvCxnSpPr/>
          <p:nvPr/>
        </p:nvCxnSpPr>
        <p:spPr>
          <a:xfrm>
            <a:off x="957262" y="3943350"/>
            <a:ext cx="942975"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32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CC98C-924A-F6B8-C13D-09E0741C640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B096BC9-EA62-BADE-BD96-36CDD941F33E}"/>
              </a:ext>
            </a:extLst>
          </p:cNvPr>
          <p:cNvPicPr>
            <a:picLocks noChangeAspect="1"/>
          </p:cNvPicPr>
          <p:nvPr/>
        </p:nvPicPr>
        <p:blipFill>
          <a:blip r:embed="rId2"/>
          <a:srcRect b="38998"/>
          <a:stretch/>
        </p:blipFill>
        <p:spPr>
          <a:xfrm>
            <a:off x="976184" y="87733"/>
            <a:ext cx="9551773" cy="6215247"/>
          </a:xfrm>
          <a:prstGeom prst="rect">
            <a:avLst/>
          </a:prstGeom>
        </p:spPr>
      </p:pic>
    </p:spTree>
    <p:extLst>
      <p:ext uri="{BB962C8B-B14F-4D97-AF65-F5344CB8AC3E}">
        <p14:creationId xmlns:p14="http://schemas.microsoft.com/office/powerpoint/2010/main" val="122336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9CE52-A0EC-3EEB-FF2E-3BEFF4BEEB7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E89871E-EE0D-06A9-A7C1-3E5DB244FE51}"/>
              </a:ext>
            </a:extLst>
          </p:cNvPr>
          <p:cNvPicPr>
            <a:picLocks noChangeAspect="1"/>
          </p:cNvPicPr>
          <p:nvPr/>
        </p:nvPicPr>
        <p:blipFill>
          <a:blip r:embed="rId2"/>
          <a:srcRect t="56195"/>
          <a:stretch/>
        </p:blipFill>
        <p:spPr>
          <a:xfrm>
            <a:off x="654909" y="791562"/>
            <a:ext cx="9835977" cy="4595942"/>
          </a:xfrm>
          <a:prstGeom prst="rect">
            <a:avLst/>
          </a:prstGeom>
        </p:spPr>
      </p:pic>
    </p:spTree>
    <p:extLst>
      <p:ext uri="{BB962C8B-B14F-4D97-AF65-F5344CB8AC3E}">
        <p14:creationId xmlns:p14="http://schemas.microsoft.com/office/powerpoint/2010/main" val="375835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p:nvPr/>
        </p:nvSpPr>
        <p:spPr>
          <a:xfrm>
            <a:off x="1076739" y="4794685"/>
            <a:ext cx="10515600" cy="1380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MY" sz="2200" b="1" dirty="0"/>
          </a:p>
        </p:txBody>
      </p:sp>
      <p:sp>
        <p:nvSpPr>
          <p:cNvPr id="6" name="Content Placeholder 2"/>
          <p:cNvSpPr txBox="1"/>
          <p:nvPr/>
        </p:nvSpPr>
        <p:spPr>
          <a:xfrm>
            <a:off x="1245704" y="1487837"/>
            <a:ext cx="10177670" cy="20812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just">
              <a:lnSpc>
                <a:spcPct val="107000"/>
              </a:lnSpc>
              <a:spcAft>
                <a:spcPts val="800"/>
              </a:spcAft>
              <a:buNone/>
            </a:pPr>
            <a:r>
              <a:rPr lang="en-MY" sz="2200" dirty="0">
                <a:effectLst/>
                <a:latin typeface="Arial" panose="020B0604020202020204" pitchFamily="34" charset="0"/>
                <a:ea typeface="Calibri" panose="020F0502020204030204" pitchFamily="34" charset="0"/>
                <a:cs typeface="Arial" panose="020B0604020202020204" pitchFamily="34" charset="0"/>
              </a:rPr>
              <a:t>Applicant possess other academic qualifications besides those which have been recognised by the Council, but possess certified experience in practising in the relevant allied health professions and possess other relevant trainings in the relevant allied health profession</a:t>
            </a:r>
          </a:p>
          <a:p>
            <a:pPr algn="just">
              <a:lnSpc>
                <a:spcPct val="107000"/>
              </a:lnSpc>
              <a:spcAft>
                <a:spcPts val="800"/>
              </a:spcAft>
            </a:pPr>
            <a:r>
              <a:rPr lang="en-MY" sz="2200" dirty="0">
                <a:latin typeface="Arial" panose="020B0604020202020204" pitchFamily="34" charset="0"/>
                <a:ea typeface="Calibri" panose="020F0502020204030204" pitchFamily="34" charset="0"/>
                <a:cs typeface="Arial" panose="020B0604020202020204" pitchFamily="34" charset="0"/>
              </a:rPr>
              <a:t>To enable professionals currently practising in nutrition to be registered</a:t>
            </a:r>
            <a:endParaRPr lang="en-MY"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Content Placeholder 2"/>
          <p:cNvSpPr txBox="1"/>
          <p:nvPr/>
        </p:nvSpPr>
        <p:spPr>
          <a:xfrm>
            <a:off x="947530" y="784267"/>
            <a:ext cx="10296939" cy="7035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MY" sz="3600" b="1" dirty="0">
                <a:latin typeface="Arial" panose="020B0604020202020204" pitchFamily="34" charset="0"/>
                <a:cs typeface="Arial" panose="020B0604020202020204" pitchFamily="34" charset="0"/>
              </a:rPr>
              <a:t>ALTERNATIVE QUALIFICATIONS</a:t>
            </a:r>
          </a:p>
        </p:txBody>
      </p:sp>
      <p:grpSp>
        <p:nvGrpSpPr>
          <p:cNvPr id="15" name="Group 14">
            <a:extLst>
              <a:ext uri="{FF2B5EF4-FFF2-40B4-BE49-F238E27FC236}">
                <a16:creationId xmlns:a16="http://schemas.microsoft.com/office/drawing/2014/main" id="{8D19B561-6714-D3AA-AF59-A21FFC673791}"/>
              </a:ext>
            </a:extLst>
          </p:cNvPr>
          <p:cNvGrpSpPr/>
          <p:nvPr/>
        </p:nvGrpSpPr>
        <p:grpSpPr>
          <a:xfrm>
            <a:off x="3055390" y="3569110"/>
            <a:ext cx="8059871" cy="3079479"/>
            <a:chOff x="3055390" y="3569110"/>
            <a:chExt cx="8059871" cy="3079479"/>
          </a:xfrm>
        </p:grpSpPr>
        <p:pic>
          <p:nvPicPr>
            <p:cNvPr id="2" name="Picture 1">
              <a:extLst>
                <a:ext uri="{FF2B5EF4-FFF2-40B4-BE49-F238E27FC236}">
                  <a16:creationId xmlns:a16="http://schemas.microsoft.com/office/drawing/2014/main" id="{0AD26C6A-1C1A-CE92-2C81-33FDFEFD64AA}"/>
                </a:ext>
              </a:extLst>
            </p:cNvPr>
            <p:cNvPicPr>
              <a:picLocks noChangeAspect="1"/>
            </p:cNvPicPr>
            <p:nvPr/>
          </p:nvPicPr>
          <p:blipFill>
            <a:blip r:embed="rId2"/>
            <a:stretch>
              <a:fillRect/>
            </a:stretch>
          </p:blipFill>
          <p:spPr>
            <a:xfrm>
              <a:off x="3055390" y="3569110"/>
              <a:ext cx="8059871" cy="3079479"/>
            </a:xfrm>
            <a:prstGeom prst="rect">
              <a:avLst/>
            </a:prstGeom>
          </p:spPr>
        </p:pic>
        <p:cxnSp>
          <p:nvCxnSpPr>
            <p:cNvPr id="3" name="Straight Connector 2">
              <a:extLst>
                <a:ext uri="{FF2B5EF4-FFF2-40B4-BE49-F238E27FC236}">
                  <a16:creationId xmlns:a16="http://schemas.microsoft.com/office/drawing/2014/main" id="{225BA585-7168-0941-275C-E00E76DCB21C}"/>
                </a:ext>
              </a:extLst>
            </p:cNvPr>
            <p:cNvCxnSpPr>
              <a:cxnSpLocks/>
            </p:cNvCxnSpPr>
            <p:nvPr/>
          </p:nvCxnSpPr>
          <p:spPr>
            <a:xfrm>
              <a:off x="4582802" y="4987147"/>
              <a:ext cx="62130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4E973C2-6EC8-52F6-ECC8-3BAFBDC1E2BE}"/>
                </a:ext>
              </a:extLst>
            </p:cNvPr>
            <p:cNvCxnSpPr>
              <a:cxnSpLocks/>
            </p:cNvCxnSpPr>
            <p:nvPr/>
          </p:nvCxnSpPr>
          <p:spPr>
            <a:xfrm>
              <a:off x="3236540" y="5282115"/>
              <a:ext cx="4452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8CC18BC-889B-6556-31FA-CA4AA259632C}"/>
                </a:ext>
              </a:extLst>
            </p:cNvPr>
            <p:cNvCxnSpPr>
              <a:cxnSpLocks/>
            </p:cNvCxnSpPr>
            <p:nvPr/>
          </p:nvCxnSpPr>
          <p:spPr>
            <a:xfrm>
              <a:off x="4406577" y="6175513"/>
              <a:ext cx="63892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40D32A-EDFA-BB60-E31B-C0B8129822C1}"/>
                </a:ext>
              </a:extLst>
            </p:cNvPr>
            <p:cNvCxnSpPr>
              <a:cxnSpLocks/>
            </p:cNvCxnSpPr>
            <p:nvPr/>
          </p:nvCxnSpPr>
          <p:spPr>
            <a:xfrm>
              <a:off x="3236540" y="6491483"/>
              <a:ext cx="20581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413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0EEA3-ED3D-2560-FD98-1161817C808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C37A5FF-481E-DCEA-87CB-7B7349751C75}"/>
              </a:ext>
            </a:extLst>
          </p:cNvPr>
          <p:cNvPicPr>
            <a:picLocks noChangeAspect="1"/>
          </p:cNvPicPr>
          <p:nvPr/>
        </p:nvPicPr>
        <p:blipFill>
          <a:blip r:embed="rId2"/>
          <a:stretch>
            <a:fillRect/>
          </a:stretch>
        </p:blipFill>
        <p:spPr>
          <a:xfrm>
            <a:off x="1314450" y="285118"/>
            <a:ext cx="9043988" cy="5946448"/>
          </a:xfrm>
          <a:prstGeom prst="rect">
            <a:avLst/>
          </a:prstGeom>
        </p:spPr>
      </p:pic>
      <p:sp>
        <p:nvSpPr>
          <p:cNvPr id="4" name="TextBox 3">
            <a:extLst>
              <a:ext uri="{FF2B5EF4-FFF2-40B4-BE49-F238E27FC236}">
                <a16:creationId xmlns:a16="http://schemas.microsoft.com/office/drawing/2014/main" id="{FEFEBB2F-C34B-6272-3C43-FAE595AA3E62}"/>
              </a:ext>
            </a:extLst>
          </p:cNvPr>
          <p:cNvSpPr txBox="1"/>
          <p:nvPr/>
        </p:nvSpPr>
        <p:spPr>
          <a:xfrm>
            <a:off x="564356" y="6388216"/>
            <a:ext cx="8522494" cy="369332"/>
          </a:xfrm>
          <a:prstGeom prst="rect">
            <a:avLst/>
          </a:prstGeom>
          <a:noFill/>
        </p:spPr>
        <p:txBody>
          <a:bodyPr wrap="square">
            <a:spAutoFit/>
          </a:bodyPr>
          <a:lstStyle/>
          <a:p>
            <a:r>
              <a:rPr lang="en-US" dirty="0"/>
              <a:t>https://</a:t>
            </a:r>
            <a:r>
              <a:rPr lang="en-US" dirty="0" err="1"/>
              <a:t>hq.moh.gov.my</a:t>
            </a:r>
            <a:r>
              <a:rPr lang="en-US" dirty="0"/>
              <a:t>/</a:t>
            </a:r>
            <a:r>
              <a:rPr lang="en-US" dirty="0" err="1"/>
              <a:t>alliedhealth</a:t>
            </a:r>
            <a:r>
              <a:rPr lang="en-US" dirty="0"/>
              <a:t>/</a:t>
            </a:r>
            <a:r>
              <a:rPr lang="en-US" dirty="0" err="1"/>
              <a:t>index.php</a:t>
            </a:r>
            <a:r>
              <a:rPr lang="en-US" dirty="0"/>
              <a:t>/</a:t>
            </a:r>
            <a:r>
              <a:rPr lang="en-US" dirty="0" err="1"/>
              <a:t>ms</a:t>
            </a:r>
            <a:r>
              <a:rPr lang="en-US" dirty="0"/>
              <a:t>/site-</a:t>
            </a:r>
            <a:r>
              <a:rPr lang="en-US" dirty="0" err="1"/>
              <a:t>mahpc</a:t>
            </a:r>
            <a:r>
              <a:rPr lang="en-US" dirty="0"/>
              <a:t>/info-</a:t>
            </a:r>
            <a:r>
              <a:rPr lang="en-US" dirty="0" err="1"/>
              <a:t>mahpc</a:t>
            </a:r>
            <a:endParaRPr lang="en-US" dirty="0"/>
          </a:p>
        </p:txBody>
      </p:sp>
      <p:cxnSp>
        <p:nvCxnSpPr>
          <p:cNvPr id="7" name="Straight Connector 6">
            <a:extLst>
              <a:ext uri="{FF2B5EF4-FFF2-40B4-BE49-F238E27FC236}">
                <a16:creationId xmlns:a16="http://schemas.microsoft.com/office/drawing/2014/main" id="{B15B24E3-DEC2-3ECD-651A-E2AF4B5C0F0A}"/>
              </a:ext>
            </a:extLst>
          </p:cNvPr>
          <p:cNvCxnSpPr/>
          <p:nvPr/>
        </p:nvCxnSpPr>
        <p:spPr>
          <a:xfrm>
            <a:off x="842962" y="5900738"/>
            <a:ext cx="942975"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487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2558</TotalTime>
  <Words>691</Words>
  <Application>Microsoft Macintosh PowerPoint</Application>
  <PresentationFormat>Widescreen</PresentationFormat>
  <Paragraphs>71</Paragraphs>
  <Slides>23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Muli Bold Bold</vt:lpstr>
      <vt:lpstr>Arial</vt:lpstr>
      <vt:lpstr>Arial Rounded MT Bold</vt:lpstr>
      <vt:lpstr>Calibri</vt:lpstr>
      <vt:lpstr>Calibri Light</vt:lpstr>
      <vt:lpstr>Courier New</vt:lpstr>
      <vt:lpstr>Wingdings</vt:lpstr>
      <vt:lpstr>Office Theme</vt:lpstr>
      <vt:lpstr>PowerPoint Presentation</vt:lpstr>
      <vt:lpstr>JADUAL KEDUA (PINDAAN 24 MAC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TERMA RUJUKAN    MAJLIS PROFESION     KESIHATAN BERSEKUTU MALAYSIA</dc:title>
  <dc:creator>User</dc:creator>
  <cp:lastModifiedBy>ESTee</cp:lastModifiedBy>
  <cp:revision>256</cp:revision>
  <cp:lastPrinted>2022-04-21T03:45:49Z</cp:lastPrinted>
  <dcterms:created xsi:type="dcterms:W3CDTF">2020-07-28T02:05:00Z</dcterms:created>
  <dcterms:modified xsi:type="dcterms:W3CDTF">2026-01-30T05:52:56Z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5740446F6AF54828BBCD27AD0F96ECC3</vt:lpwstr>
  </property>
  <property fmtid="{D5CDD505-2E9C-101B-9397-08002B2CF9AE}" pid="3" name="KSOProductBuildVer">
    <vt:lpwstr>1033-11.2.0.11074</vt:lpwstr>
  </property>
</Properties>
</file>